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3" r:id="rId1"/>
  </p:sldMasterIdLst>
  <p:notesMasterIdLst>
    <p:notesMasterId r:id="rId20"/>
  </p:notesMasterIdLst>
  <p:sldIdLst>
    <p:sldId id="300" r:id="rId2"/>
    <p:sldId id="280" r:id="rId3"/>
    <p:sldId id="279" r:id="rId4"/>
    <p:sldId id="303" r:id="rId5"/>
    <p:sldId id="306" r:id="rId6"/>
    <p:sldId id="307" r:id="rId7"/>
    <p:sldId id="308" r:id="rId8"/>
    <p:sldId id="309" r:id="rId9"/>
    <p:sldId id="310" r:id="rId10"/>
    <p:sldId id="311" r:id="rId11"/>
    <p:sldId id="312" r:id="rId12"/>
    <p:sldId id="313" r:id="rId13"/>
    <p:sldId id="317" r:id="rId14"/>
    <p:sldId id="314" r:id="rId15"/>
    <p:sldId id="316" r:id="rId16"/>
    <p:sldId id="301" r:id="rId17"/>
    <p:sldId id="315" r:id="rId18"/>
    <p:sldId id="277" r:id="rId19"/>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Arial" pitchFamily="34" charset="0"/>
        <a:ea typeface="+mn-ea"/>
        <a:cs typeface="Times New Roman" pitchFamily="18" charset="0"/>
      </a:defRPr>
    </a:lvl1pPr>
    <a:lvl2pPr marL="457200" algn="l" rtl="0" fontAlgn="base">
      <a:spcBef>
        <a:spcPct val="0"/>
      </a:spcBef>
      <a:spcAft>
        <a:spcPct val="0"/>
      </a:spcAft>
      <a:defRPr sz="2400" kern="1200">
        <a:solidFill>
          <a:schemeClr val="tx1"/>
        </a:solidFill>
        <a:latin typeface="Arial" pitchFamily="34" charset="0"/>
        <a:ea typeface="+mn-ea"/>
        <a:cs typeface="Times New Roman" pitchFamily="18" charset="0"/>
      </a:defRPr>
    </a:lvl2pPr>
    <a:lvl3pPr marL="914400" algn="l" rtl="0" fontAlgn="base">
      <a:spcBef>
        <a:spcPct val="0"/>
      </a:spcBef>
      <a:spcAft>
        <a:spcPct val="0"/>
      </a:spcAft>
      <a:defRPr sz="2400" kern="1200">
        <a:solidFill>
          <a:schemeClr val="tx1"/>
        </a:solidFill>
        <a:latin typeface="Arial" pitchFamily="34" charset="0"/>
        <a:ea typeface="+mn-ea"/>
        <a:cs typeface="Times New Roman" pitchFamily="18" charset="0"/>
      </a:defRPr>
    </a:lvl3pPr>
    <a:lvl4pPr marL="1371600" algn="l" rtl="0" fontAlgn="base">
      <a:spcBef>
        <a:spcPct val="0"/>
      </a:spcBef>
      <a:spcAft>
        <a:spcPct val="0"/>
      </a:spcAft>
      <a:defRPr sz="2400" kern="1200">
        <a:solidFill>
          <a:schemeClr val="tx1"/>
        </a:solidFill>
        <a:latin typeface="Arial" pitchFamily="34" charset="0"/>
        <a:ea typeface="+mn-ea"/>
        <a:cs typeface="Times New Roman" pitchFamily="18" charset="0"/>
      </a:defRPr>
    </a:lvl4pPr>
    <a:lvl5pPr marL="1828800" algn="l" rtl="0" fontAlgn="base">
      <a:spcBef>
        <a:spcPct val="0"/>
      </a:spcBef>
      <a:spcAft>
        <a:spcPct val="0"/>
      </a:spcAft>
      <a:defRPr sz="2400" kern="1200">
        <a:solidFill>
          <a:schemeClr val="tx1"/>
        </a:solidFill>
        <a:latin typeface="Arial" pitchFamily="34" charset="0"/>
        <a:ea typeface="+mn-ea"/>
        <a:cs typeface="Times New Roman" pitchFamily="18" charset="0"/>
      </a:defRPr>
    </a:lvl5pPr>
    <a:lvl6pPr marL="2286000" algn="l" defTabSz="914400" rtl="0" eaLnBrk="1" latinLnBrk="0" hangingPunct="1">
      <a:defRPr sz="2400" kern="1200">
        <a:solidFill>
          <a:schemeClr val="tx1"/>
        </a:solidFill>
        <a:latin typeface="Arial" pitchFamily="34" charset="0"/>
        <a:ea typeface="+mn-ea"/>
        <a:cs typeface="Times New Roman" pitchFamily="18" charset="0"/>
      </a:defRPr>
    </a:lvl6pPr>
    <a:lvl7pPr marL="2743200" algn="l" defTabSz="914400" rtl="0" eaLnBrk="1" latinLnBrk="0" hangingPunct="1">
      <a:defRPr sz="2400" kern="1200">
        <a:solidFill>
          <a:schemeClr val="tx1"/>
        </a:solidFill>
        <a:latin typeface="Arial" pitchFamily="34" charset="0"/>
        <a:ea typeface="+mn-ea"/>
        <a:cs typeface="Times New Roman" pitchFamily="18" charset="0"/>
      </a:defRPr>
    </a:lvl7pPr>
    <a:lvl8pPr marL="3200400" algn="l" defTabSz="914400" rtl="0" eaLnBrk="1" latinLnBrk="0" hangingPunct="1">
      <a:defRPr sz="2400" kern="1200">
        <a:solidFill>
          <a:schemeClr val="tx1"/>
        </a:solidFill>
        <a:latin typeface="Arial" pitchFamily="34" charset="0"/>
        <a:ea typeface="+mn-ea"/>
        <a:cs typeface="Times New Roman" pitchFamily="18" charset="0"/>
      </a:defRPr>
    </a:lvl8pPr>
    <a:lvl9pPr marL="3657600" algn="l" defTabSz="914400" rtl="0" eaLnBrk="1" latinLnBrk="0" hangingPunct="1">
      <a:defRPr sz="2400" kern="1200">
        <a:solidFill>
          <a:schemeClr val="tx1"/>
        </a:solidFill>
        <a:latin typeface="Arial" pitchFamily="34" charset="0"/>
        <a:ea typeface="+mn-ea"/>
        <a:cs typeface="Times New Roman" pitchFamily="18"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A50021"/>
    <a:srgbClr val="CC0000"/>
    <a:srgbClr val="DA7F24"/>
    <a:srgbClr val="006600"/>
    <a:srgbClr val="000099"/>
    <a:srgbClr val="0000FF"/>
    <a:srgbClr val="0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68" autoAdjust="0"/>
    <p:restoredTop sz="99083" autoAdjust="0"/>
  </p:normalViewPr>
  <p:slideViewPr>
    <p:cSldViewPr>
      <p:cViewPr>
        <p:scale>
          <a:sx n="80" d="100"/>
          <a:sy n="80" d="100"/>
        </p:scale>
        <p:origin x="-1878" y="-786"/>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Lst>
  </p:outlineViewPr>
  <p:notesTextViewPr>
    <p:cViewPr>
      <p:scale>
        <a:sx n="100" d="100"/>
        <a:sy n="100" d="100"/>
      </p:scale>
      <p:origin x="0" y="0"/>
    </p:cViewPr>
  </p:notesTextViewPr>
  <p:sorterViewPr>
    <p:cViewPr>
      <p:scale>
        <a:sx n="75" d="100"/>
        <a:sy n="75" d="100"/>
      </p:scale>
      <p:origin x="0" y="0"/>
    </p:cViewPr>
  </p:sorterViewPr>
  <p:notesViewPr>
    <p:cSldViewPr>
      <p:cViewPr varScale="1">
        <p:scale>
          <a:sx n="56" d="100"/>
          <a:sy n="56" d="100"/>
        </p:scale>
        <p:origin x="-1806" y="-78"/>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_rels/viewProps.xml.rels><?xml version="1.0" encoding="UTF-8" standalone="yes"?>
<Relationships xmlns="http://schemas.openxmlformats.org/package/2006/relationships"><Relationship Id="rId8" Type="http://schemas.openxmlformats.org/officeDocument/2006/relationships/slide" Target="slides/slide8.xml"/><Relationship Id="rId13" Type="http://schemas.openxmlformats.org/officeDocument/2006/relationships/slide" Target="slides/slide13.xml"/><Relationship Id="rId18" Type="http://schemas.openxmlformats.org/officeDocument/2006/relationships/slide" Target="slides/slide18.xml"/><Relationship Id="rId3" Type="http://schemas.openxmlformats.org/officeDocument/2006/relationships/slide" Target="slides/slide3.xml"/><Relationship Id="rId7" Type="http://schemas.openxmlformats.org/officeDocument/2006/relationships/slide" Target="slides/slide7.xml"/><Relationship Id="rId12" Type="http://schemas.openxmlformats.org/officeDocument/2006/relationships/slide" Target="slides/slide12.xml"/><Relationship Id="rId17" Type="http://schemas.openxmlformats.org/officeDocument/2006/relationships/slide" Target="slides/slide17.xml"/><Relationship Id="rId2" Type="http://schemas.openxmlformats.org/officeDocument/2006/relationships/slide" Target="slides/slide2.xml"/><Relationship Id="rId16" Type="http://schemas.openxmlformats.org/officeDocument/2006/relationships/slide" Target="slides/slide16.xml"/><Relationship Id="rId1" Type="http://schemas.openxmlformats.org/officeDocument/2006/relationships/slide" Target="slides/slide1.xml"/><Relationship Id="rId6" Type="http://schemas.openxmlformats.org/officeDocument/2006/relationships/slide" Target="slides/slide6.xml"/><Relationship Id="rId11" Type="http://schemas.openxmlformats.org/officeDocument/2006/relationships/slide" Target="slides/slide11.xml"/><Relationship Id="rId5" Type="http://schemas.openxmlformats.org/officeDocument/2006/relationships/slide" Target="slides/slide5.xml"/><Relationship Id="rId15" Type="http://schemas.openxmlformats.org/officeDocument/2006/relationships/slide" Target="slides/slide15.xml"/><Relationship Id="rId10" Type="http://schemas.openxmlformats.org/officeDocument/2006/relationships/slide" Target="slides/slide10.xml"/><Relationship Id="rId4" Type="http://schemas.openxmlformats.org/officeDocument/2006/relationships/slide" Target="slides/slide4.xml"/><Relationship Id="rId9" Type="http://schemas.openxmlformats.org/officeDocument/2006/relationships/slide" Target="slides/slide9.xml"/><Relationship Id="rId14"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5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US"/>
          </a:p>
        </p:txBody>
      </p:sp>
      <p:sp>
        <p:nvSpPr>
          <p:cNvPr id="64515"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US"/>
          </a:p>
        </p:txBody>
      </p:sp>
      <p:sp>
        <p:nvSpPr>
          <p:cNvPr id="2662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64517"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4518"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US"/>
          </a:p>
        </p:txBody>
      </p:sp>
      <p:sp>
        <p:nvSpPr>
          <p:cNvPr id="64519"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C0AA3F38-F5B0-4930-83FD-E2A5877832E4}"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Times New Roman" pitchFamily="18" charset="0"/>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Times New Roman" pitchFamily="18" charset="0"/>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Times New Roman" pitchFamily="18" charset="0"/>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Times New Roman" pitchFamily="18" charset="0"/>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Times New Roman" pitchFamily="18"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EA31DF1E-D623-420D-8A9D-674575147A6E}" type="slidenum">
              <a:rPr lang="en-US"/>
              <a:pPr/>
              <a:t>1</a:t>
            </a:fld>
            <a:endParaRPr lang="en-US"/>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49EADAB1-327F-47E7-A652-266045A9BC98}" type="slidenum">
              <a:rPr lang="en-US"/>
              <a:pPr/>
              <a:t>2</a:t>
            </a:fld>
            <a:endParaRPr lang="en-US"/>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49EADAB1-327F-47E7-A652-266045A9BC98}" type="slidenum">
              <a:rPr lang="en-US"/>
              <a:pPr/>
              <a:t>3</a:t>
            </a:fld>
            <a:endParaRPr lang="en-US"/>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49EADAB1-327F-47E7-A652-266045A9BC98}" type="slidenum">
              <a:rPr lang="en-US"/>
              <a:pPr/>
              <a:t>4</a:t>
            </a:fld>
            <a:endParaRPr lang="en-US"/>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49EADAB1-327F-47E7-A652-266045A9BC98}" type="slidenum">
              <a:rPr lang="en-US"/>
              <a:pPr/>
              <a:t>5</a:t>
            </a:fld>
            <a:endParaRPr lang="en-US"/>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49EADAB1-327F-47E7-A652-266045A9BC98}" type="slidenum">
              <a:rPr lang="en-US"/>
              <a:pPr/>
              <a:t>6</a:t>
            </a:fld>
            <a:endParaRPr lang="en-US"/>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49EADAB1-327F-47E7-A652-266045A9BC98}" type="slidenum">
              <a:rPr lang="en-US"/>
              <a:pPr/>
              <a:t>7</a:t>
            </a:fld>
            <a:endParaRPr lang="en-US"/>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49EADAB1-327F-47E7-A652-266045A9BC98}" type="slidenum">
              <a:rPr lang="en-US"/>
              <a:pPr/>
              <a:t>8</a:t>
            </a:fld>
            <a:endParaRPr lang="en-US"/>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49EADAB1-327F-47E7-A652-266045A9BC98}" type="slidenum">
              <a:rPr lang="en-US"/>
              <a:pPr/>
              <a:t>9</a:t>
            </a:fld>
            <a:endParaRPr lang="en-US"/>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49EADAB1-327F-47E7-A652-266045A9BC98}" type="slidenum">
              <a:rPr lang="en-US"/>
              <a:pPr/>
              <a:t>10</a:t>
            </a:fld>
            <a:endParaRPr lang="en-US"/>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49EADAB1-327F-47E7-A652-266045A9BC98}" type="slidenum">
              <a:rPr lang="en-US"/>
              <a:pPr/>
              <a:t>11</a:t>
            </a:fld>
            <a:endParaRPr lang="en-US"/>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49EADAB1-327F-47E7-A652-266045A9BC98}" type="slidenum">
              <a:rPr lang="en-US"/>
              <a:pPr/>
              <a:t>12</a:t>
            </a:fld>
            <a:endParaRPr lang="en-US"/>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49EADAB1-327F-47E7-A652-266045A9BC98}" type="slidenum">
              <a:rPr lang="en-US"/>
              <a:pPr/>
              <a:t>13</a:t>
            </a:fld>
            <a:endParaRPr lang="en-US"/>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49EADAB1-327F-47E7-A652-266045A9BC98}" type="slidenum">
              <a:rPr lang="en-US"/>
              <a:pPr/>
              <a:t>14</a:t>
            </a:fld>
            <a:endParaRPr lang="en-US"/>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49EADAB1-327F-47E7-A652-266045A9BC98}" type="slidenum">
              <a:rPr lang="en-US"/>
              <a:pPr/>
              <a:t>15</a:t>
            </a:fld>
            <a:endParaRPr lang="en-US"/>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49EADAB1-327F-47E7-A652-266045A9BC98}" type="slidenum">
              <a:rPr lang="en-US"/>
              <a:pPr/>
              <a:t>16</a:t>
            </a:fld>
            <a:endParaRPr lang="en-US"/>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49EADAB1-327F-47E7-A652-266045A9BC98}" type="slidenum">
              <a:rPr lang="en-US"/>
              <a:pPr/>
              <a:t>17</a:t>
            </a:fld>
            <a:endParaRPr lang="en-US"/>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7D329B4B-F604-486F-BE0C-6C785AB7340F}" type="slidenum">
              <a:rPr lang="en-US"/>
              <a:pPr/>
              <a:t>18</a:t>
            </a:fld>
            <a:endParaRPr lang="en-US"/>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ounded Rectangle 3"/>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6" name="Rounded Rectangle 5"/>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Title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lang="en-US" smtClean="0"/>
              <a:t>Click to edit Master title style</a:t>
            </a:r>
            <a:endParaRPr lang="en-US"/>
          </a:p>
        </p:txBody>
      </p:sp>
      <p:sp>
        <p:nvSpPr>
          <p:cNvPr id="20" name="Subtitle 19"/>
          <p:cNvSpPr>
            <a:spLocks noGrp="1"/>
          </p:cNvSpPr>
          <p:nvPr>
            <p:ph type="subTitle" idx="1"/>
          </p:nvPr>
        </p:nvSpPr>
        <p:spPr>
          <a:xfrm>
            <a:off x="722376" y="3685032"/>
            <a:ext cx="7772400" cy="914400"/>
          </a:xfrm>
        </p:spPr>
        <p:txBody>
          <a:bodyPr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7" name="Date Placeholder 18"/>
          <p:cNvSpPr>
            <a:spLocks noGrp="1"/>
          </p:cNvSpPr>
          <p:nvPr>
            <p:ph type="dt" sz="half" idx="10"/>
          </p:nvPr>
        </p:nvSpPr>
        <p:spPr/>
        <p:txBody>
          <a:bodyPr/>
          <a:lstStyle>
            <a:lvl1pPr>
              <a:defRPr/>
            </a:lvl1pPr>
            <a:extLst/>
          </a:lstStyle>
          <a:p>
            <a:pPr>
              <a:defRPr/>
            </a:pPr>
            <a:endParaRPr lang="en-US"/>
          </a:p>
        </p:txBody>
      </p:sp>
      <p:sp>
        <p:nvSpPr>
          <p:cNvPr id="8" name="Footer Placeholder 7"/>
          <p:cNvSpPr>
            <a:spLocks noGrp="1"/>
          </p:cNvSpPr>
          <p:nvPr>
            <p:ph type="ftr" sz="quarter" idx="11"/>
          </p:nvPr>
        </p:nvSpPr>
        <p:spPr/>
        <p:txBody>
          <a:bodyPr/>
          <a:lstStyle>
            <a:lvl1pPr>
              <a:defRPr/>
            </a:lvl1pPr>
            <a:extLst/>
          </a:lstStyle>
          <a:p>
            <a:pPr>
              <a:defRPr/>
            </a:pPr>
            <a:endParaRPr lang="en-US"/>
          </a:p>
        </p:txBody>
      </p:sp>
      <p:sp>
        <p:nvSpPr>
          <p:cNvPr id="9" name="Slide Number Placeholder 10"/>
          <p:cNvSpPr>
            <a:spLocks noGrp="1"/>
          </p:cNvSpPr>
          <p:nvPr>
            <p:ph type="sldNum" sz="quarter" idx="12"/>
          </p:nvPr>
        </p:nvSpPr>
        <p:spPr/>
        <p:txBody>
          <a:bodyPr/>
          <a:lstStyle>
            <a:lvl1pPr>
              <a:defRPr/>
            </a:lvl1pPr>
            <a:extLst/>
          </a:lstStyle>
          <a:p>
            <a:pPr>
              <a:defRPr/>
            </a:pPr>
            <a:fld id="{8389037F-D9D9-405E-8673-4A0BEBEEF731}"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lang="en-US" smtClean="0"/>
              <a:t>Click to edit Master title style</a:t>
            </a:r>
            <a:endParaRPr lang="en-US"/>
          </a:p>
        </p:txBody>
      </p:sp>
      <p:sp>
        <p:nvSpPr>
          <p:cNvPr id="3" name="Content Placeholder 2"/>
          <p:cNvSpPr>
            <a:spLocks noGrp="1"/>
          </p:cNvSpPr>
          <p:nvPr>
            <p:ph idx="1"/>
          </p:nvPr>
        </p:nvSpPr>
        <p:spPr>
          <a:xfrm>
            <a:off x="502920" y="530352"/>
            <a:ext cx="8183880" cy="4187952"/>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4"/>
          <p:cNvSpPr>
            <a:spLocks noGrp="1"/>
          </p:cNvSpPr>
          <p:nvPr>
            <p:ph type="dt" sz="half" idx="10"/>
          </p:nvPr>
        </p:nvSpPr>
        <p:spPr/>
        <p:txBody>
          <a:bodyPr/>
          <a:lstStyle>
            <a:lvl1pPr>
              <a:defRPr/>
            </a:lvl1pPr>
          </a:lstStyle>
          <a:p>
            <a:pPr>
              <a:defRPr/>
            </a:pPr>
            <a:endParaRPr lang="en-US"/>
          </a:p>
        </p:txBody>
      </p:sp>
      <p:sp>
        <p:nvSpPr>
          <p:cNvPr id="5" name="Footer Placeholder 17"/>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C39F1288-088A-4F50-A640-95C659917228}"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ounded Rectangle 3"/>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Rounded Rectangle 4"/>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 name="Title 1"/>
          <p:cNvSpPr>
            <a:spLocks noGrp="1"/>
          </p:cNvSpPr>
          <p:nvPr>
            <p:ph type="title"/>
          </p:nvPr>
        </p:nvSpPr>
        <p:spPr>
          <a:xfrm>
            <a:off x="468344" y="4928616"/>
            <a:ext cx="8183880" cy="676656"/>
          </a:xfrm>
        </p:spPr>
        <p:txBody>
          <a:bodyPr lIns="91440" bIns="0"/>
          <a:lstStyle>
            <a:lvl1pPr algn="l">
              <a:buNone/>
              <a:defRPr sz="3600" b="0" cap="none" baseline="0">
                <a:solidFill>
                  <a:schemeClr val="bg2">
                    <a:shade val="25000"/>
                  </a:schemeClr>
                </a:solidFill>
                <a:effectLst/>
              </a:defRPr>
            </a:lvl1pPr>
            <a:extLst/>
          </a:lstStyle>
          <a:p>
            <a:r>
              <a:rPr lang="en-US" smtClean="0"/>
              <a:t>Click to edit Master title style</a:t>
            </a:r>
            <a:endParaRPr lang="en-US"/>
          </a:p>
        </p:txBody>
      </p:sp>
      <p:sp>
        <p:nvSpPr>
          <p:cNvPr id="3" name="Text Placeholder 2"/>
          <p:cNvSpPr>
            <a:spLocks noGrp="1"/>
          </p:cNvSpPr>
          <p:nvPr>
            <p:ph type="body" idx="1"/>
          </p:nvPr>
        </p:nvSpPr>
        <p:spPr>
          <a:xfrm>
            <a:off x="468344" y="5624484"/>
            <a:ext cx="8183880" cy="420624"/>
          </a:xfrm>
        </p:spPr>
        <p:txBody>
          <a:bodyPr lIns="118872" tIns="0"/>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lvl1pPr>
            <a:extLst/>
          </a:lstStyle>
          <a:p>
            <a:pPr>
              <a:defRPr/>
            </a:pPr>
            <a:endParaRPr lang="en-US"/>
          </a:p>
        </p:txBody>
      </p:sp>
      <p:sp>
        <p:nvSpPr>
          <p:cNvPr id="7" name="Footer Placeholder 4"/>
          <p:cNvSpPr>
            <a:spLocks noGrp="1"/>
          </p:cNvSpPr>
          <p:nvPr>
            <p:ph type="ftr" sz="quarter" idx="11"/>
          </p:nvPr>
        </p:nvSpPr>
        <p:spPr/>
        <p:txBody>
          <a:bodyPr/>
          <a:lstStyle>
            <a:lvl1pPr>
              <a:defRPr/>
            </a:lvl1pPr>
            <a:extLst/>
          </a:lstStyle>
          <a:p>
            <a:pPr>
              <a:defRPr/>
            </a:pPr>
            <a:endParaRPr lang="en-US"/>
          </a:p>
        </p:txBody>
      </p:sp>
      <p:sp>
        <p:nvSpPr>
          <p:cNvPr id="8" name="Slide Number Placeholder 5"/>
          <p:cNvSpPr>
            <a:spLocks noGrp="1"/>
          </p:cNvSpPr>
          <p:nvPr>
            <p:ph type="sldNum" sz="quarter" idx="12"/>
          </p:nvPr>
        </p:nvSpPr>
        <p:spPr/>
        <p:txBody>
          <a:bodyPr/>
          <a:lstStyle>
            <a:lvl1pPr>
              <a:defRPr/>
            </a:lvl1pPr>
            <a:extLst/>
          </a:lstStyle>
          <a:p>
            <a:pPr>
              <a:defRPr/>
            </a:pPr>
            <a:fld id="{C85B9393-A1AC-4361-B946-5ED96B1193BA}"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4"/>
          <p:cNvSpPr>
            <a:spLocks noGrp="1"/>
          </p:cNvSpPr>
          <p:nvPr>
            <p:ph type="dt" sz="half" idx="10"/>
          </p:nvPr>
        </p:nvSpPr>
        <p:spPr/>
        <p:txBody>
          <a:bodyPr/>
          <a:lstStyle>
            <a:lvl1pPr>
              <a:defRPr/>
            </a:lvl1pPr>
          </a:lstStyle>
          <a:p>
            <a:pPr>
              <a:defRPr/>
            </a:pPr>
            <a:endParaRPr lang="en-US"/>
          </a:p>
        </p:txBody>
      </p:sp>
      <p:sp>
        <p:nvSpPr>
          <p:cNvPr id="6" name="Footer Placeholder 17"/>
          <p:cNvSpPr>
            <a:spLocks noGrp="1"/>
          </p:cNvSpPr>
          <p:nvPr>
            <p:ph type="ftr" sz="quarter" idx="11"/>
          </p:nvPr>
        </p:nvSpPr>
        <p:spPr/>
        <p:txBody>
          <a:bodyPr/>
          <a:lstStyle>
            <a:lvl1pPr>
              <a:defRPr/>
            </a:lvl1pPr>
          </a:lstStyle>
          <a:p>
            <a:pPr>
              <a:defRPr/>
            </a:pPr>
            <a:endParaRPr lang="en-US"/>
          </a:p>
        </p:txBody>
      </p:sp>
      <p:sp>
        <p:nvSpPr>
          <p:cNvPr id="7" name="Slide Number Placeholder 4"/>
          <p:cNvSpPr>
            <a:spLocks noGrp="1"/>
          </p:cNvSpPr>
          <p:nvPr>
            <p:ph type="sldNum" sz="quarter" idx="12"/>
          </p:nvPr>
        </p:nvSpPr>
        <p:spPr/>
        <p:txBody>
          <a:bodyPr/>
          <a:lstStyle>
            <a:lvl1pPr>
              <a:defRPr/>
            </a:lvl1pPr>
          </a:lstStyle>
          <a:p>
            <a:pPr>
              <a:defRPr/>
            </a:pPr>
            <a:fld id="{1C316D03-D533-4A1C-8396-2FCFD96FADDC}"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lvl1pPr>
              <a:defRPr b="1"/>
            </a:lvl1pPr>
            <a:extLst/>
          </a:lstStyle>
          <a:p>
            <a:r>
              <a:rPr lang="en-US" smtClean="0"/>
              <a:t>Click to edit Master title style</a:t>
            </a:r>
            <a:endParaRPr lang="en-US"/>
          </a:p>
        </p:txBody>
      </p:sp>
      <p:sp>
        <p:nvSpPr>
          <p:cNvPr id="3" name="Text Placeholder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607224" y="1447800"/>
            <a:ext cx="3931920" cy="3489960"/>
          </a:xfrm>
        </p:spPr>
        <p:txBody>
          <a:bodyPr/>
          <a:lstStyle>
            <a:lvl1pPr algn="l">
              <a:defRPr sz="2400"/>
            </a:lvl1pPr>
            <a:lvl2pPr algn="l">
              <a:defRPr sz="2000"/>
            </a:lvl2pPr>
            <a:lvl3pPr algn="l">
              <a:defRPr sz="1800"/>
            </a:lvl3pPr>
            <a:lvl4pPr algn="l">
              <a:defRPr sz="1600"/>
            </a:lvl4pPr>
            <a:lvl5pPr algn="l">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52169" y="1447800"/>
            <a:ext cx="3931920" cy="3489960"/>
          </a:xfrm>
        </p:spPr>
        <p:txBody>
          <a:bodyPr/>
          <a:lstStyle>
            <a:lvl1pPr algn="l">
              <a:defRPr sz="2400"/>
            </a:lvl1pPr>
            <a:lvl2pPr algn="l">
              <a:defRPr sz="2000"/>
            </a:lvl2pPr>
            <a:lvl3pPr algn="l">
              <a:defRPr sz="1800"/>
            </a:lvl3pPr>
            <a:lvl4pPr algn="l">
              <a:defRPr sz="1600"/>
            </a:lvl4pPr>
            <a:lvl5pPr algn="l">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24"/>
          <p:cNvSpPr>
            <a:spLocks noGrp="1"/>
          </p:cNvSpPr>
          <p:nvPr>
            <p:ph type="dt" sz="half" idx="10"/>
          </p:nvPr>
        </p:nvSpPr>
        <p:spPr/>
        <p:txBody>
          <a:bodyPr/>
          <a:lstStyle>
            <a:lvl1pPr>
              <a:defRPr/>
            </a:lvl1pPr>
          </a:lstStyle>
          <a:p>
            <a:pPr>
              <a:defRPr/>
            </a:pPr>
            <a:endParaRPr lang="en-US"/>
          </a:p>
        </p:txBody>
      </p:sp>
      <p:sp>
        <p:nvSpPr>
          <p:cNvPr id="8" name="Footer Placeholder 17"/>
          <p:cNvSpPr>
            <a:spLocks noGrp="1"/>
          </p:cNvSpPr>
          <p:nvPr>
            <p:ph type="ftr" sz="quarter" idx="11"/>
          </p:nvPr>
        </p:nvSpPr>
        <p:spPr/>
        <p:txBody>
          <a:bodyPr/>
          <a:lstStyle>
            <a:lvl1pPr>
              <a:defRPr/>
            </a:lvl1pPr>
          </a:lstStyle>
          <a:p>
            <a:pPr>
              <a:defRPr/>
            </a:pPr>
            <a:endParaRPr lang="en-US"/>
          </a:p>
        </p:txBody>
      </p:sp>
      <p:sp>
        <p:nvSpPr>
          <p:cNvPr id="9" name="Slide Number Placeholder 4"/>
          <p:cNvSpPr>
            <a:spLocks noGrp="1"/>
          </p:cNvSpPr>
          <p:nvPr>
            <p:ph type="sldNum" sz="quarter" idx="12"/>
          </p:nvPr>
        </p:nvSpPr>
        <p:spPr/>
        <p:txBody>
          <a:bodyPr/>
          <a:lstStyle>
            <a:lvl1pPr>
              <a:defRPr/>
            </a:lvl1pPr>
          </a:lstStyle>
          <a:p>
            <a:pPr>
              <a:defRPr/>
            </a:pPr>
            <a:fld id="{5AD27A1D-8537-4D4A-A1B7-6B1A9C5D8E35}"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Date Placeholder 24"/>
          <p:cNvSpPr>
            <a:spLocks noGrp="1"/>
          </p:cNvSpPr>
          <p:nvPr>
            <p:ph type="dt" sz="half" idx="10"/>
          </p:nvPr>
        </p:nvSpPr>
        <p:spPr/>
        <p:txBody>
          <a:bodyPr/>
          <a:lstStyle>
            <a:lvl1pPr>
              <a:defRPr/>
            </a:lvl1pPr>
          </a:lstStyle>
          <a:p>
            <a:pPr>
              <a:defRPr/>
            </a:pPr>
            <a:endParaRPr lang="en-US"/>
          </a:p>
        </p:txBody>
      </p:sp>
      <p:sp>
        <p:nvSpPr>
          <p:cNvPr id="4" name="Footer Placeholder 17"/>
          <p:cNvSpPr>
            <a:spLocks noGrp="1"/>
          </p:cNvSpPr>
          <p:nvPr>
            <p:ph type="ftr" sz="quarter" idx="11"/>
          </p:nvPr>
        </p:nvSpPr>
        <p:spPr/>
        <p:txBody>
          <a:bodyPr/>
          <a:lstStyle>
            <a:lvl1pPr>
              <a:defRPr/>
            </a:lvl1pPr>
          </a:lstStyle>
          <a:p>
            <a:pPr>
              <a:defRPr/>
            </a:pPr>
            <a:endParaRPr lang="en-US"/>
          </a:p>
        </p:txBody>
      </p:sp>
      <p:sp>
        <p:nvSpPr>
          <p:cNvPr id="5" name="Slide Number Placeholder 4"/>
          <p:cNvSpPr>
            <a:spLocks noGrp="1"/>
          </p:cNvSpPr>
          <p:nvPr>
            <p:ph type="sldNum" sz="quarter" idx="12"/>
          </p:nvPr>
        </p:nvSpPr>
        <p:spPr/>
        <p:txBody>
          <a:bodyPr/>
          <a:lstStyle>
            <a:lvl1pPr>
              <a:defRPr/>
            </a:lvl1pPr>
          </a:lstStyle>
          <a:p>
            <a:pPr>
              <a:defRPr/>
            </a:pPr>
            <a:fld id="{4439E2D7-6396-4A2B-A7B9-B61144374FB8}"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ounded Rectangle 1"/>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Date Placeholder 1"/>
          <p:cNvSpPr>
            <a:spLocks noGrp="1"/>
          </p:cNvSpPr>
          <p:nvPr>
            <p:ph type="dt" sz="half" idx="10"/>
          </p:nvPr>
        </p:nvSpPr>
        <p:spPr/>
        <p:txBody>
          <a:bodyPr/>
          <a:lstStyle>
            <a:lvl1pPr>
              <a:defRPr/>
            </a:lvl1pPr>
            <a:extLst/>
          </a:lstStyle>
          <a:p>
            <a:pPr>
              <a:defRPr/>
            </a:pPr>
            <a:endParaRPr lang="en-US"/>
          </a:p>
        </p:txBody>
      </p:sp>
      <p:sp>
        <p:nvSpPr>
          <p:cNvPr id="4" name="Footer Placeholder 2"/>
          <p:cNvSpPr>
            <a:spLocks noGrp="1"/>
          </p:cNvSpPr>
          <p:nvPr>
            <p:ph type="ftr" sz="quarter" idx="11"/>
          </p:nvPr>
        </p:nvSpPr>
        <p:spPr/>
        <p:txBody>
          <a:bodyPr/>
          <a:lstStyle>
            <a:lvl1pPr>
              <a:defRPr/>
            </a:lvl1pPr>
            <a:extLst/>
          </a:lstStyle>
          <a:p>
            <a:pPr>
              <a:defRPr/>
            </a:pPr>
            <a:endParaRPr lang="en-US"/>
          </a:p>
        </p:txBody>
      </p:sp>
      <p:sp>
        <p:nvSpPr>
          <p:cNvPr id="5" name="Slide Number Placeholder 3"/>
          <p:cNvSpPr>
            <a:spLocks noGrp="1"/>
          </p:cNvSpPr>
          <p:nvPr>
            <p:ph type="sldNum" sz="quarter" idx="12"/>
          </p:nvPr>
        </p:nvSpPr>
        <p:spPr/>
        <p:txBody>
          <a:bodyPr/>
          <a:lstStyle>
            <a:lvl1pPr>
              <a:defRPr/>
            </a:lvl1pPr>
            <a:extLst/>
          </a:lstStyle>
          <a:p>
            <a:pPr>
              <a:defRPr/>
            </a:pPr>
            <a:fld id="{28C82388-C91A-49F8-813D-69948CAE13C9}"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38784" y="533400"/>
            <a:ext cx="2971800" cy="914400"/>
          </a:xfrm>
        </p:spPr>
        <p:txBody>
          <a:bodyPr/>
          <a:lstStyle>
            <a:lvl1pPr algn="l">
              <a:buNone/>
              <a:defRPr sz="2200" b="1">
                <a:solidFill>
                  <a:schemeClr val="accent1"/>
                </a:solidFill>
              </a:defRPr>
            </a:lvl1pPr>
            <a:extLst/>
          </a:lstStyle>
          <a:p>
            <a:r>
              <a:rPr lang="en-US" smtClean="0"/>
              <a:t>Click to edit Master title style</a:t>
            </a:r>
            <a:endParaRPr lang="en-US"/>
          </a:p>
        </p:txBody>
      </p:sp>
      <p:sp>
        <p:nvSpPr>
          <p:cNvPr id="3" name="Text Placeholder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4"/>
          <p:cNvSpPr>
            <a:spLocks noGrp="1"/>
          </p:cNvSpPr>
          <p:nvPr>
            <p:ph type="dt" sz="half" idx="10"/>
          </p:nvPr>
        </p:nvSpPr>
        <p:spPr/>
        <p:txBody>
          <a:bodyPr/>
          <a:lstStyle>
            <a:lvl1pPr>
              <a:defRPr/>
            </a:lvl1pPr>
          </a:lstStyle>
          <a:p>
            <a:pPr>
              <a:defRPr/>
            </a:pPr>
            <a:endParaRPr lang="en-US"/>
          </a:p>
        </p:txBody>
      </p:sp>
      <p:sp>
        <p:nvSpPr>
          <p:cNvPr id="6" name="Footer Placeholder 17"/>
          <p:cNvSpPr>
            <a:spLocks noGrp="1"/>
          </p:cNvSpPr>
          <p:nvPr>
            <p:ph type="ftr" sz="quarter" idx="11"/>
          </p:nvPr>
        </p:nvSpPr>
        <p:spPr/>
        <p:txBody>
          <a:bodyPr/>
          <a:lstStyle>
            <a:lvl1pPr>
              <a:defRPr/>
            </a:lvl1pPr>
          </a:lstStyle>
          <a:p>
            <a:pPr>
              <a:defRPr/>
            </a:pPr>
            <a:endParaRPr lang="en-US"/>
          </a:p>
        </p:txBody>
      </p:sp>
      <p:sp>
        <p:nvSpPr>
          <p:cNvPr id="7" name="Slide Number Placeholder 4"/>
          <p:cNvSpPr>
            <a:spLocks noGrp="1"/>
          </p:cNvSpPr>
          <p:nvPr>
            <p:ph type="sldNum" sz="quarter" idx="12"/>
          </p:nvPr>
        </p:nvSpPr>
        <p:spPr/>
        <p:txBody>
          <a:bodyPr/>
          <a:lstStyle>
            <a:lvl1pPr>
              <a:defRPr/>
            </a:lvl1pPr>
          </a:lstStyle>
          <a:p>
            <a:pPr>
              <a:defRPr/>
            </a:pPr>
            <a:fld id="{516A3BA5-C6FB-4BC4-9CC6-739C5B144ECC}"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ounded Rectangle 4"/>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6" name="Round Single Corner Rectangle 5"/>
          <p:cNvSpPr/>
          <p:nvPr/>
        </p:nvSpPr>
        <p:spPr>
          <a:xfrm>
            <a:off x="6400800" y="433388"/>
            <a:ext cx="2324100"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 name="Title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lang="en-US" smtClean="0"/>
              <a:t>Click to edit Master title style</a:t>
            </a:r>
            <a:endParaRPr lang="en-US"/>
          </a:p>
        </p:txBody>
      </p:sp>
      <p:sp>
        <p:nvSpPr>
          <p:cNvPr id="4" name="Text Placeholder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Picture Placeholder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normAutofit/>
          </a:bodyPr>
          <a:lstStyle>
            <a:lvl1pPr marL="0" indent="0">
              <a:buNone/>
              <a:defRPr sz="3200"/>
            </a:lvl1pPr>
            <a:extLst/>
          </a:lstStyle>
          <a:p>
            <a:pPr lvl="0"/>
            <a:r>
              <a:rPr lang="en-US" noProof="0" smtClean="0"/>
              <a:t>Click icon to add picture</a:t>
            </a:r>
            <a:endParaRPr lang="en-US" noProof="0"/>
          </a:p>
        </p:txBody>
      </p:sp>
      <p:sp>
        <p:nvSpPr>
          <p:cNvPr id="7" name="Date Placeholder 4"/>
          <p:cNvSpPr>
            <a:spLocks noGrp="1"/>
          </p:cNvSpPr>
          <p:nvPr>
            <p:ph type="dt" sz="half" idx="10"/>
          </p:nvPr>
        </p:nvSpPr>
        <p:spPr/>
        <p:txBody>
          <a:bodyPr/>
          <a:lstStyle>
            <a:lvl1pPr>
              <a:defRPr/>
            </a:lvl1pPr>
            <a:extLst/>
          </a:lstStyle>
          <a:p>
            <a:pPr>
              <a:defRPr/>
            </a:pPr>
            <a:endParaRPr lang="en-US"/>
          </a:p>
        </p:txBody>
      </p:sp>
      <p:sp>
        <p:nvSpPr>
          <p:cNvPr id="8" name="Footer Placeholder 5"/>
          <p:cNvSpPr>
            <a:spLocks noGrp="1"/>
          </p:cNvSpPr>
          <p:nvPr>
            <p:ph type="ftr" sz="quarter" idx="11"/>
          </p:nvPr>
        </p:nvSpPr>
        <p:spPr/>
        <p:txBody>
          <a:bodyPr/>
          <a:lstStyle>
            <a:lvl1pPr>
              <a:defRPr/>
            </a:lvl1pPr>
            <a:extLst/>
          </a:lstStyle>
          <a:p>
            <a:pPr>
              <a:defRPr/>
            </a:pPr>
            <a:endParaRPr lang="en-US"/>
          </a:p>
        </p:txBody>
      </p:sp>
      <p:sp>
        <p:nvSpPr>
          <p:cNvPr id="9" name="Slide Number Placeholder 6"/>
          <p:cNvSpPr>
            <a:spLocks noGrp="1"/>
          </p:cNvSpPr>
          <p:nvPr>
            <p:ph type="sldNum" sz="quarter" idx="12"/>
          </p:nvPr>
        </p:nvSpPr>
        <p:spPr/>
        <p:txBody>
          <a:bodyPr/>
          <a:lstStyle>
            <a:lvl1pPr>
              <a:defRPr/>
            </a:lvl1pPr>
            <a:extLst/>
          </a:lstStyle>
          <a:p>
            <a:pPr>
              <a:defRPr/>
            </a:pPr>
            <a:fld id="{D8E6DBC6-1560-48CC-807B-A2FEE2A8D98C}"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502920" y="530352"/>
            <a:ext cx="8183880" cy="4187952"/>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4"/>
          <p:cNvSpPr>
            <a:spLocks noGrp="1"/>
          </p:cNvSpPr>
          <p:nvPr>
            <p:ph type="dt" sz="half" idx="10"/>
          </p:nvPr>
        </p:nvSpPr>
        <p:spPr/>
        <p:txBody>
          <a:bodyPr/>
          <a:lstStyle>
            <a:lvl1pPr>
              <a:defRPr/>
            </a:lvl1pPr>
          </a:lstStyle>
          <a:p>
            <a:pPr>
              <a:defRPr/>
            </a:pPr>
            <a:endParaRPr lang="en-US"/>
          </a:p>
        </p:txBody>
      </p:sp>
      <p:sp>
        <p:nvSpPr>
          <p:cNvPr id="5" name="Footer Placeholder 17"/>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4296E7B7-31F6-495F-8908-83651E7873D4}"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4"/>
            <a:ext cx="1981200" cy="5257799"/>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533400" y="533402"/>
            <a:ext cx="5943600" cy="5257801"/>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4"/>
          <p:cNvSpPr>
            <a:spLocks noGrp="1"/>
          </p:cNvSpPr>
          <p:nvPr>
            <p:ph type="dt" sz="half" idx="10"/>
          </p:nvPr>
        </p:nvSpPr>
        <p:spPr/>
        <p:txBody>
          <a:bodyPr/>
          <a:lstStyle>
            <a:lvl1pPr>
              <a:defRPr/>
            </a:lvl1pPr>
          </a:lstStyle>
          <a:p>
            <a:pPr>
              <a:defRPr/>
            </a:pPr>
            <a:endParaRPr lang="en-US"/>
          </a:p>
        </p:txBody>
      </p:sp>
      <p:sp>
        <p:nvSpPr>
          <p:cNvPr id="5" name="Footer Placeholder 17"/>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F71DB6F3-23D0-49DD-AE07-88038523B212}"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257300" y="609600"/>
            <a:ext cx="77724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12573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5219700" y="19812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5219700" y="41148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5"/>
          <p:cNvSpPr>
            <a:spLocks noGrp="1"/>
          </p:cNvSpPr>
          <p:nvPr>
            <p:ph type="dt" sz="half" idx="10"/>
          </p:nvPr>
        </p:nvSpPr>
        <p:spPr>
          <a:xfrm>
            <a:off x="1257300" y="6248400"/>
            <a:ext cx="1905000" cy="457200"/>
          </a:xfrm>
        </p:spPr>
        <p:txBody>
          <a:bodyPr/>
          <a:lstStyle>
            <a:lvl1pPr>
              <a:defRPr/>
            </a:lvl1pPr>
          </a:lstStyle>
          <a:p>
            <a:pPr>
              <a:defRPr/>
            </a:pPr>
            <a:endParaRPr lang="en-US"/>
          </a:p>
        </p:txBody>
      </p:sp>
      <p:sp>
        <p:nvSpPr>
          <p:cNvPr id="7" name="Footer Placeholder 6"/>
          <p:cNvSpPr>
            <a:spLocks noGrp="1"/>
          </p:cNvSpPr>
          <p:nvPr>
            <p:ph type="ftr" sz="quarter" idx="11"/>
          </p:nvPr>
        </p:nvSpPr>
        <p:spPr>
          <a:xfrm>
            <a:off x="3695700" y="6248400"/>
            <a:ext cx="2895600" cy="457200"/>
          </a:xfrm>
        </p:spPr>
        <p:txBody>
          <a:bodyPr/>
          <a:lstStyle>
            <a:lvl1pPr>
              <a:defRPr/>
            </a:lvl1pPr>
          </a:lstStyle>
          <a:p>
            <a:pPr>
              <a:defRPr/>
            </a:pPr>
            <a:endParaRPr lang="en-US"/>
          </a:p>
        </p:txBody>
      </p:sp>
      <p:sp>
        <p:nvSpPr>
          <p:cNvPr id="8" name="Slide Number Placeholder 7"/>
          <p:cNvSpPr>
            <a:spLocks noGrp="1"/>
          </p:cNvSpPr>
          <p:nvPr>
            <p:ph type="sldNum" sz="quarter" idx="12"/>
          </p:nvPr>
        </p:nvSpPr>
        <p:spPr>
          <a:xfrm>
            <a:off x="7124700" y="6248400"/>
            <a:ext cx="1905000" cy="457200"/>
          </a:xfrm>
        </p:spPr>
        <p:txBody>
          <a:bodyPr/>
          <a:lstStyle>
            <a:lvl1pPr>
              <a:defRPr/>
            </a:lvl1pPr>
          </a:lstStyle>
          <a:p>
            <a:pPr>
              <a:defRPr/>
            </a:pPr>
            <a:fld id="{0BE9145F-6DAD-4805-8320-D25458CD5A92}" type="slidenum">
              <a:rPr lang="en-US"/>
              <a:pPr>
                <a:defRPr/>
              </a:pPr>
              <a:t>‹#›</a:t>
            </a:fld>
            <a:endParaRPr lang="en-US"/>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257300" y="609600"/>
            <a:ext cx="77724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1257300" y="1981200"/>
            <a:ext cx="77724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57300" y="4114800"/>
            <a:ext cx="77724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1257300" y="6248400"/>
            <a:ext cx="1905000" cy="457200"/>
          </a:xfrm>
        </p:spPr>
        <p:txBody>
          <a:bodyPr/>
          <a:lstStyle>
            <a:lvl1pPr>
              <a:defRPr/>
            </a:lvl1pPr>
          </a:lstStyle>
          <a:p>
            <a:pPr>
              <a:defRPr/>
            </a:pPr>
            <a:endParaRPr lang="en-US"/>
          </a:p>
        </p:txBody>
      </p:sp>
      <p:sp>
        <p:nvSpPr>
          <p:cNvPr id="6" name="Footer Placeholder 5"/>
          <p:cNvSpPr>
            <a:spLocks noGrp="1"/>
          </p:cNvSpPr>
          <p:nvPr>
            <p:ph type="ftr" sz="quarter" idx="11"/>
          </p:nvPr>
        </p:nvSpPr>
        <p:spPr>
          <a:xfrm>
            <a:off x="3695700" y="6248400"/>
            <a:ext cx="2895600" cy="457200"/>
          </a:xfrm>
        </p:spPr>
        <p:txBody>
          <a:bodyPr/>
          <a:lstStyle>
            <a:lvl1pPr>
              <a:defRPr/>
            </a:lvl1pPr>
          </a:lstStyle>
          <a:p>
            <a:pPr>
              <a:defRPr/>
            </a:pPr>
            <a:endParaRPr lang="en-US"/>
          </a:p>
        </p:txBody>
      </p:sp>
      <p:sp>
        <p:nvSpPr>
          <p:cNvPr id="7" name="Slide Number Placeholder 6"/>
          <p:cNvSpPr>
            <a:spLocks noGrp="1"/>
          </p:cNvSpPr>
          <p:nvPr>
            <p:ph type="sldNum" sz="quarter" idx="12"/>
          </p:nvPr>
        </p:nvSpPr>
        <p:spPr>
          <a:xfrm>
            <a:off x="7124700" y="6248400"/>
            <a:ext cx="1905000" cy="457200"/>
          </a:xfrm>
        </p:spPr>
        <p:txBody>
          <a:bodyPr/>
          <a:lstStyle>
            <a:lvl1pPr>
              <a:defRPr/>
            </a:lvl1pPr>
          </a:lstStyle>
          <a:p>
            <a:pPr>
              <a:defRPr/>
            </a:pPr>
            <a:fld id="{C5C5F66C-82AF-4D2D-B3D1-CDF92453AC57}" type="slidenum">
              <a:rPr lang="en-US"/>
              <a:pPr>
                <a:defRPr/>
              </a:pPr>
              <a:t>‹#›</a:t>
            </a:fld>
            <a:endParaRPr 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ounded Rectangle 6"/>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9" name="Rounded Rectangle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3" name="Title Placeholder 12"/>
          <p:cNvSpPr>
            <a:spLocks noGrp="1"/>
          </p:cNvSpPr>
          <p:nvPr>
            <p:ph type="title"/>
          </p:nvPr>
        </p:nvSpPr>
        <p:spPr>
          <a:xfrm>
            <a:off x="503238" y="4986338"/>
            <a:ext cx="8183562" cy="1050925"/>
          </a:xfrm>
          <a:prstGeom prst="rect">
            <a:avLst/>
          </a:prstGeom>
        </p:spPr>
        <p:txBody>
          <a:bodyPr vert="horz" anchor="b">
            <a:normAutofit/>
          </a:bodyPr>
          <a:lstStyle>
            <a:extLst/>
          </a:lstStyle>
          <a:p>
            <a:r>
              <a:rPr lang="en-US" smtClean="0"/>
              <a:t>Click to edit Master title style</a:t>
            </a:r>
            <a:endParaRPr lang="en-US"/>
          </a:p>
        </p:txBody>
      </p:sp>
      <p:sp>
        <p:nvSpPr>
          <p:cNvPr id="3079" name="Text Placeholder 3"/>
          <p:cNvSpPr>
            <a:spLocks noGrp="1"/>
          </p:cNvSpPr>
          <p:nvPr>
            <p:ph type="body" idx="1"/>
          </p:nvPr>
        </p:nvSpPr>
        <p:spPr bwMode="auto">
          <a:xfrm>
            <a:off x="503238" y="530225"/>
            <a:ext cx="8183562" cy="4187825"/>
          </a:xfrm>
          <a:prstGeom prst="rect">
            <a:avLst/>
          </a:prstGeom>
          <a:noFill/>
          <a:ln w="9525">
            <a:noFill/>
            <a:miter lim="800000"/>
            <a:headEnd/>
            <a:tailEnd/>
          </a:ln>
        </p:spPr>
        <p:txBody>
          <a:bodyPr vert="horz" wrap="square" lIns="182880" tIns="9144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5" name="Date Placeholder 24"/>
          <p:cNvSpPr>
            <a:spLocks noGrp="1"/>
          </p:cNvSpPr>
          <p:nvPr>
            <p:ph type="dt" sz="half" idx="2"/>
          </p:nvPr>
        </p:nvSpPr>
        <p:spPr>
          <a:xfrm>
            <a:off x="3776663"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pPr>
              <a:defRPr/>
            </a:pPr>
            <a:endParaRPr lang="en-US"/>
          </a:p>
        </p:txBody>
      </p:sp>
      <p:sp>
        <p:nvSpPr>
          <p:cNvPr id="18" name="Footer Placeholder 17"/>
          <p:cNvSpPr>
            <a:spLocks noGrp="1"/>
          </p:cNvSpPr>
          <p:nvPr>
            <p:ph type="ftr" sz="quarter" idx="3"/>
          </p:nvPr>
        </p:nvSpPr>
        <p:spPr>
          <a:xfrm>
            <a:off x="6062663"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pPr>
              <a:defRPr/>
            </a:pPr>
            <a:endParaRPr lang="en-US"/>
          </a:p>
        </p:txBody>
      </p:sp>
      <p:sp>
        <p:nvSpPr>
          <p:cNvPr id="5" name="Slide Number Placeholder 4"/>
          <p:cNvSpPr>
            <a:spLocks noGrp="1"/>
          </p:cNvSpPr>
          <p:nvPr>
            <p:ph type="sldNum" sz="quarter" idx="4"/>
          </p:nvPr>
        </p:nvSpPr>
        <p:spPr>
          <a:xfrm>
            <a:off x="8348663" y="6111875"/>
            <a:ext cx="457200" cy="365125"/>
          </a:xfrm>
          <a:prstGeom prst="rect">
            <a:avLst/>
          </a:prstGeom>
        </p:spPr>
        <p:txBody>
          <a:bodyPr vert="horz" anchor="b"/>
          <a:lstStyle>
            <a:lvl1pPr algn="r" eaLnBrk="1" latinLnBrk="0" hangingPunct="1">
              <a:defRPr kumimoji="0" sz="1000" smtClean="0">
                <a:solidFill>
                  <a:schemeClr val="bg2">
                    <a:shade val="50000"/>
                  </a:schemeClr>
                </a:solidFill>
              </a:defRPr>
            </a:lvl1pPr>
            <a:extLst/>
          </a:lstStyle>
          <a:p>
            <a:pPr>
              <a:defRPr/>
            </a:pPr>
            <a:fld id="{F9ECBDFB-8C40-470C-B9FF-89422090637E}"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24" r:id="rId1"/>
    <p:sldLayoutId id="2147483717" r:id="rId2"/>
    <p:sldLayoutId id="2147483725" r:id="rId3"/>
    <p:sldLayoutId id="2147483718" r:id="rId4"/>
    <p:sldLayoutId id="2147483719" r:id="rId5"/>
    <p:sldLayoutId id="2147483720" r:id="rId6"/>
    <p:sldLayoutId id="2147483726" r:id="rId7"/>
    <p:sldLayoutId id="2147483721" r:id="rId8"/>
    <p:sldLayoutId id="2147483727" r:id="rId9"/>
    <p:sldLayoutId id="2147483722" r:id="rId10"/>
    <p:sldLayoutId id="2147483723" r:id="rId11"/>
    <p:sldLayoutId id="2147483728" r:id="rId12"/>
    <p:sldLayoutId id="2147483731" r:id="rId13"/>
  </p:sldLayoutIdLst>
  <p:txStyles>
    <p:titleStyle>
      <a:lvl1pPr algn="l" rtl="0" fontAlgn="base">
        <a:spcBef>
          <a:spcPct val="0"/>
        </a:spcBef>
        <a:spcAft>
          <a:spcPct val="0"/>
        </a:spcAft>
        <a:defRPr sz="3600" b="1" kern="1200">
          <a:solidFill>
            <a:srgbClr val="FF8D3E"/>
          </a:solidFill>
          <a:effectLst>
            <a:outerShdw blurRad="53975" dist="22860" dir="5400000" algn="tl" rotWithShape="0">
              <a:srgbClr val="000000">
                <a:alpha val="55000"/>
              </a:srgbClr>
            </a:outerShdw>
          </a:effectLst>
          <a:latin typeface="+mj-lt"/>
          <a:ea typeface="+mj-ea"/>
          <a:cs typeface="+mj-cs"/>
        </a:defRPr>
      </a:lvl1pPr>
      <a:lvl2pPr algn="l" rtl="0" fontAlgn="base">
        <a:spcBef>
          <a:spcPct val="0"/>
        </a:spcBef>
        <a:spcAft>
          <a:spcPct val="0"/>
        </a:spcAft>
        <a:defRPr sz="3600" b="1">
          <a:solidFill>
            <a:srgbClr val="FF8D3E"/>
          </a:solidFill>
          <a:latin typeface="Verdana" pitchFamily="34" charset="0"/>
        </a:defRPr>
      </a:lvl2pPr>
      <a:lvl3pPr algn="l" rtl="0" fontAlgn="base">
        <a:spcBef>
          <a:spcPct val="0"/>
        </a:spcBef>
        <a:spcAft>
          <a:spcPct val="0"/>
        </a:spcAft>
        <a:defRPr sz="3600" b="1">
          <a:solidFill>
            <a:srgbClr val="FF8D3E"/>
          </a:solidFill>
          <a:latin typeface="Verdana" pitchFamily="34" charset="0"/>
        </a:defRPr>
      </a:lvl3pPr>
      <a:lvl4pPr algn="l" rtl="0" fontAlgn="base">
        <a:spcBef>
          <a:spcPct val="0"/>
        </a:spcBef>
        <a:spcAft>
          <a:spcPct val="0"/>
        </a:spcAft>
        <a:defRPr sz="3600" b="1">
          <a:solidFill>
            <a:srgbClr val="FF8D3E"/>
          </a:solidFill>
          <a:latin typeface="Verdana" pitchFamily="34" charset="0"/>
        </a:defRPr>
      </a:lvl4pPr>
      <a:lvl5pPr algn="l" rtl="0" fontAlgn="base">
        <a:spcBef>
          <a:spcPct val="0"/>
        </a:spcBef>
        <a:spcAft>
          <a:spcPct val="0"/>
        </a:spcAft>
        <a:defRPr sz="3600" b="1">
          <a:solidFill>
            <a:srgbClr val="FF8D3E"/>
          </a:solidFill>
          <a:latin typeface="Verdana" pitchFamily="34" charset="0"/>
        </a:defRPr>
      </a:lvl5pPr>
      <a:lvl6pPr marL="457200" algn="l" rtl="0" fontAlgn="base">
        <a:spcBef>
          <a:spcPct val="0"/>
        </a:spcBef>
        <a:spcAft>
          <a:spcPct val="0"/>
        </a:spcAft>
        <a:defRPr sz="3600" b="1">
          <a:solidFill>
            <a:srgbClr val="FF8D3E"/>
          </a:solidFill>
          <a:latin typeface="Verdana" pitchFamily="34" charset="0"/>
        </a:defRPr>
      </a:lvl6pPr>
      <a:lvl7pPr marL="914400" algn="l" rtl="0" fontAlgn="base">
        <a:spcBef>
          <a:spcPct val="0"/>
        </a:spcBef>
        <a:spcAft>
          <a:spcPct val="0"/>
        </a:spcAft>
        <a:defRPr sz="3600" b="1">
          <a:solidFill>
            <a:srgbClr val="FF8D3E"/>
          </a:solidFill>
          <a:latin typeface="Verdana" pitchFamily="34" charset="0"/>
        </a:defRPr>
      </a:lvl7pPr>
      <a:lvl8pPr marL="1371600" algn="l" rtl="0" fontAlgn="base">
        <a:spcBef>
          <a:spcPct val="0"/>
        </a:spcBef>
        <a:spcAft>
          <a:spcPct val="0"/>
        </a:spcAft>
        <a:defRPr sz="3600" b="1">
          <a:solidFill>
            <a:srgbClr val="FF8D3E"/>
          </a:solidFill>
          <a:latin typeface="Verdana" pitchFamily="34" charset="0"/>
        </a:defRPr>
      </a:lvl8pPr>
      <a:lvl9pPr marL="1828800" algn="l" rtl="0" fontAlgn="base">
        <a:spcBef>
          <a:spcPct val="0"/>
        </a:spcBef>
        <a:spcAft>
          <a:spcPct val="0"/>
        </a:spcAft>
        <a:defRPr sz="3600" b="1">
          <a:solidFill>
            <a:srgbClr val="FF8D3E"/>
          </a:solidFill>
          <a:latin typeface="Verdana" pitchFamily="34" charset="0"/>
        </a:defRPr>
      </a:lvl9pPr>
      <a:extLst/>
    </p:titleStyle>
    <p:bodyStyle>
      <a:lvl1pPr marL="265113" indent="-265113" algn="l" rtl="0" fontAlgn="base">
        <a:spcBef>
          <a:spcPts val="250"/>
        </a:spcBef>
        <a:spcAft>
          <a:spcPct val="0"/>
        </a:spcAft>
        <a:buClr>
          <a:schemeClr val="accent1"/>
        </a:buClr>
        <a:buSzPct val="80000"/>
        <a:buFont typeface="Wingdings 2" pitchFamily="18" charset="2"/>
        <a:buChar char=""/>
        <a:defRPr sz="2800" kern="1200">
          <a:solidFill>
            <a:schemeClr val="tx1"/>
          </a:solidFill>
          <a:latin typeface="+mn-lt"/>
          <a:ea typeface="+mn-ea"/>
          <a:cs typeface="+mn-cs"/>
        </a:defRPr>
      </a:lvl1pPr>
      <a:lvl2pPr marL="547688" indent="-200025" algn="l" rtl="0" fontAlgn="base">
        <a:spcBef>
          <a:spcPts val="250"/>
        </a:spcBef>
        <a:spcAft>
          <a:spcPct val="0"/>
        </a:spcAft>
        <a:buClr>
          <a:schemeClr val="accent1"/>
        </a:buClr>
        <a:buSzPct val="100000"/>
        <a:buFont typeface="Verdana" pitchFamily="34" charset="0"/>
        <a:buChar char="◦"/>
        <a:defRPr sz="2400" kern="1200">
          <a:solidFill>
            <a:schemeClr val="tx1"/>
          </a:solidFill>
          <a:latin typeface="+mn-lt"/>
          <a:ea typeface="+mn-ea"/>
          <a:cs typeface="+mn-cs"/>
        </a:defRPr>
      </a:lvl2pPr>
      <a:lvl3pPr marL="785813" indent="-182563" algn="l" rtl="0" fontAlgn="base">
        <a:spcBef>
          <a:spcPts val="250"/>
        </a:spcBef>
        <a:spcAft>
          <a:spcPct val="0"/>
        </a:spcAft>
        <a:buClr>
          <a:srgbClr val="ED3742"/>
        </a:buClr>
        <a:buSzPct val="100000"/>
        <a:buFont typeface="Wingdings 2" pitchFamily="18" charset="2"/>
        <a:buChar char=""/>
        <a:defRPr sz="2200" kern="1200">
          <a:solidFill>
            <a:schemeClr val="tx1"/>
          </a:solidFill>
          <a:latin typeface="+mn-lt"/>
          <a:ea typeface="+mn-ea"/>
          <a:cs typeface="+mn-cs"/>
        </a:defRPr>
      </a:lvl3pPr>
      <a:lvl4pPr marL="1023938" indent="-182563" algn="l" rtl="0" fontAlgn="base">
        <a:spcBef>
          <a:spcPts val="225"/>
        </a:spcBef>
        <a:spcAft>
          <a:spcPct val="0"/>
        </a:spcAft>
        <a:buClr>
          <a:srgbClr val="ED3742"/>
        </a:buClr>
        <a:buSzPct val="112000"/>
        <a:buFont typeface="Verdana" pitchFamily="34" charset="0"/>
        <a:buChar char="◦"/>
        <a:defRPr sz="1900" kern="1200">
          <a:solidFill>
            <a:schemeClr val="tx1"/>
          </a:solidFill>
          <a:latin typeface="+mn-lt"/>
          <a:ea typeface="+mn-ea"/>
          <a:cs typeface="+mn-cs"/>
        </a:defRPr>
      </a:lvl4pPr>
      <a:lvl5pPr marL="1279525" indent="-182563" algn="l" rtl="0" fontAlgn="base">
        <a:spcBef>
          <a:spcPts val="250"/>
        </a:spcBef>
        <a:spcAft>
          <a:spcPct val="0"/>
        </a:spcAft>
        <a:buClr>
          <a:srgbClr val="4A85BF"/>
        </a:buClr>
        <a:buSzPct val="100000"/>
        <a:buFont typeface="Wingdings 2" pitchFamily="18" charset="2"/>
        <a:buChar char=""/>
        <a:defRPr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114800" y="685800"/>
            <a:ext cx="4419600" cy="1371600"/>
          </a:xfrm>
        </p:spPr>
        <p:txBody>
          <a:bodyPr>
            <a:normAutofit fontScale="90000"/>
          </a:bodyPr>
          <a:lstStyle/>
          <a:p>
            <a:pPr algn="ctr" fontAlgn="auto">
              <a:spcAft>
                <a:spcPts val="0"/>
              </a:spcAft>
              <a:defRPr/>
            </a:pPr>
            <a:r>
              <a:rPr lang="en-US" sz="4800" dirty="0" smtClean="0">
                <a:solidFill>
                  <a:srgbClr val="663300"/>
                </a:solidFill>
                <a:latin typeface="Times New Roman" pitchFamily="18" charset="0"/>
              </a:rPr>
              <a:t>Ecclesiastes</a:t>
            </a:r>
            <a:br>
              <a:rPr lang="en-US" sz="4800" dirty="0" smtClean="0">
                <a:solidFill>
                  <a:srgbClr val="663300"/>
                </a:solidFill>
                <a:latin typeface="Times New Roman" pitchFamily="18" charset="0"/>
              </a:rPr>
            </a:br>
            <a:r>
              <a:rPr lang="en-US" sz="4800" dirty="0" smtClean="0">
                <a:solidFill>
                  <a:srgbClr val="663300"/>
                </a:solidFill>
                <a:latin typeface="Times New Roman" pitchFamily="18" charset="0"/>
              </a:rPr>
              <a:t>Chapters 5-6</a:t>
            </a:r>
            <a:endParaRPr lang="en-US" sz="4800" dirty="0">
              <a:solidFill>
                <a:srgbClr val="663300"/>
              </a:solidFill>
              <a:latin typeface="Times New Roman" pitchFamily="18" charset="0"/>
            </a:endParaRPr>
          </a:p>
        </p:txBody>
      </p:sp>
      <p:pic>
        <p:nvPicPr>
          <p:cNvPr id="8" name="Picture 3"/>
          <p:cNvPicPr>
            <a:picLocks noChangeAspect="1" noChangeArrowheads="1"/>
          </p:cNvPicPr>
          <p:nvPr/>
        </p:nvPicPr>
        <p:blipFill>
          <a:blip r:embed="rId3" cstate="print"/>
          <a:srcRect/>
          <a:stretch>
            <a:fillRect/>
          </a:stretch>
        </p:blipFill>
        <p:spPr bwMode="auto">
          <a:xfrm>
            <a:off x="1676400" y="1371600"/>
            <a:ext cx="2581275" cy="37433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800" decel="100000"/>
                                        <p:tgtEl>
                                          <p:spTgt spid="8"/>
                                        </p:tgtEl>
                                      </p:cBhvr>
                                    </p:animEffect>
                                    <p:anim calcmode="lin" valueType="num">
                                      <p:cBhvr>
                                        <p:cTn id="8" dur="800" decel="100000" fill="hold"/>
                                        <p:tgtEl>
                                          <p:spTgt spid="8"/>
                                        </p:tgtEl>
                                        <p:attrNameLst>
                                          <p:attrName>style.rotation</p:attrName>
                                        </p:attrNameLst>
                                      </p:cBhvr>
                                      <p:tavLst>
                                        <p:tav tm="0">
                                          <p:val>
                                            <p:fltVal val="-90"/>
                                          </p:val>
                                        </p:tav>
                                        <p:tav tm="100000">
                                          <p:val>
                                            <p:fltVal val="0"/>
                                          </p:val>
                                        </p:tav>
                                      </p:tavLst>
                                    </p:anim>
                                    <p:anim calcmode="lin" valueType="num">
                                      <p:cBhvr>
                                        <p:cTn id="9" dur="800" decel="100000" fill="hold"/>
                                        <p:tgtEl>
                                          <p:spTgt spid="8"/>
                                        </p:tgtEl>
                                        <p:attrNameLst>
                                          <p:attrName>ppt_x</p:attrName>
                                        </p:attrNameLst>
                                      </p:cBhvr>
                                      <p:tavLst>
                                        <p:tav tm="0">
                                          <p:val>
                                            <p:strVal val="#ppt_x+0.4"/>
                                          </p:val>
                                        </p:tav>
                                        <p:tav tm="100000">
                                          <p:val>
                                            <p:strVal val="#ppt_x-0.05"/>
                                          </p:val>
                                        </p:tav>
                                      </p:tavLst>
                                    </p:anim>
                                    <p:anim calcmode="lin" valueType="num">
                                      <p:cBhvr>
                                        <p:cTn id="10" dur="800" decel="100000" fill="hold"/>
                                        <p:tgtEl>
                                          <p:spTgt spid="8"/>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8"/>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4150" name="Rectangle 6"/>
          <p:cNvSpPr>
            <a:spLocks noChangeArrowheads="1"/>
          </p:cNvSpPr>
          <p:nvPr/>
        </p:nvSpPr>
        <p:spPr bwMode="auto">
          <a:xfrm>
            <a:off x="1143000" y="609600"/>
            <a:ext cx="7772400" cy="838200"/>
          </a:xfrm>
          <a:prstGeom prst="rect">
            <a:avLst/>
          </a:prstGeom>
          <a:noFill/>
          <a:ln w="9525">
            <a:noFill/>
            <a:miter lim="800000"/>
            <a:headEnd/>
            <a:tailEnd/>
          </a:ln>
        </p:spPr>
        <p:txBody>
          <a:bodyPr anchor="ctr"/>
          <a:lstStyle/>
          <a:p>
            <a:pPr algn="ctr"/>
            <a:r>
              <a:rPr lang="en-US" sz="4800" dirty="0" smtClean="0">
                <a:solidFill>
                  <a:srgbClr val="663300"/>
                </a:solidFill>
                <a:latin typeface="Times New Roman" pitchFamily="18" charset="0"/>
              </a:rPr>
              <a:t> </a:t>
            </a:r>
            <a:endParaRPr lang="en-US" sz="4800" dirty="0">
              <a:solidFill>
                <a:srgbClr val="663300"/>
              </a:solidFill>
              <a:latin typeface="Times New Roman" pitchFamily="18" charset="0"/>
            </a:endParaRPr>
          </a:p>
        </p:txBody>
      </p:sp>
      <p:sp>
        <p:nvSpPr>
          <p:cNvPr id="4" name="TextBox 3"/>
          <p:cNvSpPr txBox="1"/>
          <p:nvPr/>
        </p:nvSpPr>
        <p:spPr>
          <a:xfrm>
            <a:off x="1752600" y="5181600"/>
            <a:ext cx="2057400" cy="461665"/>
          </a:xfrm>
          <a:prstGeom prst="rect">
            <a:avLst/>
          </a:prstGeom>
          <a:noFill/>
        </p:spPr>
        <p:txBody>
          <a:bodyPr wrap="square" rtlCol="0">
            <a:spAutoFit/>
          </a:bodyPr>
          <a:lstStyle/>
          <a:p>
            <a:r>
              <a:rPr lang="en-US" b="1" dirty="0" smtClean="0">
                <a:solidFill>
                  <a:schemeClr val="accent6">
                    <a:lumMod val="75000"/>
                  </a:schemeClr>
                </a:solidFill>
              </a:rPr>
              <a:t>Bible Books </a:t>
            </a:r>
            <a:endParaRPr lang="en-US" b="1" dirty="0">
              <a:solidFill>
                <a:schemeClr val="accent6">
                  <a:lumMod val="75000"/>
                </a:schemeClr>
              </a:solidFill>
            </a:endParaRPr>
          </a:p>
        </p:txBody>
      </p:sp>
      <p:sp>
        <p:nvSpPr>
          <p:cNvPr id="7" name="Rectangle 2"/>
          <p:cNvSpPr txBox="1">
            <a:spLocks noChangeArrowheads="1"/>
          </p:cNvSpPr>
          <p:nvPr/>
        </p:nvSpPr>
        <p:spPr>
          <a:xfrm>
            <a:off x="1219200" y="457200"/>
            <a:ext cx="7010400" cy="838200"/>
          </a:xfrm>
          <a:prstGeom prst="rect">
            <a:avLst/>
          </a:prstGeom>
        </p:spPr>
        <p:txBody>
          <a:bodyPr vert="horz" anchor="b">
            <a:normAutofit fontScale="975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000" b="1" i="0" u="none" strike="noStrike" kern="1200" cap="none" spc="0" normalizeH="0" baseline="0" noProof="0" dirty="0" smtClean="0">
                <a:ln>
                  <a:noFill/>
                </a:ln>
                <a:solidFill>
                  <a:srgbClr val="663300"/>
                </a:solidFill>
                <a:effectLst>
                  <a:outerShdw blurRad="53975" dist="22860" dir="5400000" algn="tl" rotWithShape="0">
                    <a:srgbClr val="000000">
                      <a:alpha val="55000"/>
                    </a:srgbClr>
                  </a:outerShdw>
                </a:effectLst>
                <a:uLnTx/>
                <a:uFillTx/>
                <a:latin typeface="Times New Roman" pitchFamily="18" charset="0"/>
                <a:ea typeface="+mj-ea"/>
                <a:cs typeface="+mj-cs"/>
              </a:rPr>
              <a:t>Part of the Wisdom Literature</a:t>
            </a:r>
            <a:endParaRPr kumimoji="0" lang="en-US" sz="4000" b="1" i="0" u="none" strike="noStrike" kern="1200" cap="none" spc="0" normalizeH="0" baseline="0" noProof="0" dirty="0">
              <a:ln>
                <a:noFill/>
              </a:ln>
              <a:solidFill>
                <a:srgbClr val="663300"/>
              </a:solidFill>
              <a:effectLst>
                <a:outerShdw blurRad="53975" dist="22860" dir="5400000" algn="tl" rotWithShape="0">
                  <a:srgbClr val="000000">
                    <a:alpha val="55000"/>
                  </a:srgbClr>
                </a:outerShdw>
              </a:effectLst>
              <a:uLnTx/>
              <a:uFillTx/>
              <a:latin typeface="Times New Roman" pitchFamily="18" charset="0"/>
              <a:ea typeface="+mj-ea"/>
              <a:cs typeface="+mj-cs"/>
            </a:endParaRPr>
          </a:p>
        </p:txBody>
      </p:sp>
      <p:sp>
        <p:nvSpPr>
          <p:cNvPr id="8" name="Rectangle 3"/>
          <p:cNvSpPr txBox="1">
            <a:spLocks noChangeArrowheads="1"/>
          </p:cNvSpPr>
          <p:nvPr/>
        </p:nvSpPr>
        <p:spPr bwMode="auto">
          <a:xfrm>
            <a:off x="4800600" y="1752600"/>
            <a:ext cx="4114800" cy="2590800"/>
          </a:xfrm>
          <a:prstGeom prst="rect">
            <a:avLst/>
          </a:prstGeom>
          <a:noFill/>
          <a:ln w="9525">
            <a:noFill/>
            <a:miter lim="800000"/>
            <a:headEnd/>
            <a:tailEnd/>
          </a:ln>
        </p:spPr>
        <p:txBody>
          <a:bodyPr vert="horz" wrap="square" lIns="182880" tIns="91440" rIns="91440" bIns="45720" numCol="1" anchor="t" anchorCtr="0" compatLnSpc="1">
            <a:prstTxWarp prst="textNoShape">
              <a:avLst/>
            </a:prstTxWarp>
          </a:bodyPr>
          <a:lstStyle/>
          <a:p>
            <a:pPr marL="265113" marR="0" lvl="0" indent="-265113" algn="l" defTabSz="914400" rtl="0" eaLnBrk="1" fontAlgn="base" latinLnBrk="0" hangingPunct="1">
              <a:lnSpc>
                <a:spcPct val="100000"/>
              </a:lnSpc>
              <a:spcBef>
                <a:spcPts val="250"/>
              </a:spcBef>
              <a:spcAft>
                <a:spcPct val="0"/>
              </a:spcAft>
              <a:buClr>
                <a:schemeClr val="accent1"/>
              </a:buClr>
              <a:buSzPct val="80000"/>
              <a:buFont typeface="Wingdings 2" pitchFamily="18" charset="2"/>
              <a:buChar char=""/>
              <a:tabLst/>
              <a:defRPr/>
            </a:pPr>
            <a:r>
              <a:rPr lang="en-US" dirty="0" smtClean="0">
                <a:solidFill>
                  <a:srgbClr val="663300"/>
                </a:solidFill>
                <a:effectLst>
                  <a:outerShdw blurRad="53975" dist="22860" dir="5400000" algn="tl" rotWithShape="0">
                    <a:srgbClr val="000000">
                      <a:alpha val="55000"/>
                    </a:srgbClr>
                  </a:outerShdw>
                </a:effectLst>
                <a:latin typeface="Times New Roman" pitchFamily="18" charset="0"/>
                <a:ea typeface="+mj-ea"/>
                <a:cs typeface="+mj-cs"/>
              </a:rPr>
              <a:t>Proverbs (collection of pithy sayings)</a:t>
            </a:r>
          </a:p>
          <a:p>
            <a:pPr marL="265113" indent="-265113">
              <a:spcBef>
                <a:spcPts val="250"/>
              </a:spcBef>
              <a:buClr>
                <a:schemeClr val="accent1"/>
              </a:buClr>
              <a:buSzPct val="80000"/>
              <a:buFont typeface="Wingdings 2" pitchFamily="18" charset="2"/>
              <a:buChar char=""/>
              <a:defRPr/>
            </a:pPr>
            <a:r>
              <a:rPr lang="en-US" dirty="0" smtClean="0">
                <a:solidFill>
                  <a:srgbClr val="663300"/>
                </a:solidFill>
                <a:effectLst>
                  <a:outerShdw blurRad="53975" dist="22860" dir="5400000" algn="tl" rotWithShape="0">
                    <a:srgbClr val="000000">
                      <a:alpha val="55000"/>
                    </a:srgbClr>
                  </a:outerShdw>
                </a:effectLst>
                <a:latin typeface="Times New Roman" pitchFamily="18" charset="0"/>
              </a:rPr>
              <a:t>Ecclesiastes</a:t>
            </a:r>
          </a:p>
          <a:p>
            <a:pPr marL="265113" marR="0" lvl="0" indent="-265113" algn="l" defTabSz="914400" rtl="0" eaLnBrk="1" fontAlgn="base" latinLnBrk="0" hangingPunct="1">
              <a:lnSpc>
                <a:spcPct val="100000"/>
              </a:lnSpc>
              <a:spcBef>
                <a:spcPts val="250"/>
              </a:spcBef>
              <a:spcAft>
                <a:spcPct val="0"/>
              </a:spcAft>
              <a:buClr>
                <a:schemeClr val="accent1"/>
              </a:buClr>
              <a:buSzPct val="80000"/>
              <a:buFont typeface="Wingdings 2" pitchFamily="18" charset="2"/>
              <a:buChar char=""/>
              <a:tabLst/>
              <a:defRPr/>
            </a:pPr>
            <a:r>
              <a:rPr lang="en-US" dirty="0" smtClean="0">
                <a:solidFill>
                  <a:srgbClr val="663300"/>
                </a:solidFill>
                <a:effectLst>
                  <a:outerShdw blurRad="53975" dist="22860" dir="5400000" algn="tl" rotWithShape="0">
                    <a:srgbClr val="000000">
                      <a:alpha val="55000"/>
                    </a:srgbClr>
                  </a:outerShdw>
                </a:effectLst>
                <a:latin typeface="Times New Roman" pitchFamily="18" charset="0"/>
                <a:ea typeface="+mj-ea"/>
                <a:cs typeface="+mj-cs"/>
              </a:rPr>
              <a:t>Song of Solomon (love poems)</a:t>
            </a:r>
          </a:p>
        </p:txBody>
      </p:sp>
      <p:pic>
        <p:nvPicPr>
          <p:cNvPr id="9" name="Picture 2" descr="OT"/>
          <p:cNvPicPr>
            <a:picLocks noChangeAspect="1" noChangeArrowheads="1"/>
          </p:cNvPicPr>
          <p:nvPr/>
        </p:nvPicPr>
        <p:blipFill>
          <a:blip r:embed="rId3" cstate="print"/>
          <a:srcRect/>
          <a:stretch>
            <a:fillRect/>
          </a:stretch>
        </p:blipFill>
        <p:spPr bwMode="auto">
          <a:xfrm>
            <a:off x="533400" y="1676400"/>
            <a:ext cx="4394200" cy="3295650"/>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8">
                                            <p:txEl>
                                              <p:pRg st="0" end="0"/>
                                            </p:txEl>
                                          </p:spTgt>
                                        </p:tgtEl>
                                        <p:attrNameLst>
                                          <p:attrName>style.visibility</p:attrName>
                                        </p:attrNameLst>
                                      </p:cBhvr>
                                      <p:to>
                                        <p:strVal val="visible"/>
                                      </p:to>
                                    </p:set>
                                    <p:animEffect transition="in" filter="fade">
                                      <p:cBhvr>
                                        <p:cTn id="16" dur="2000"/>
                                        <p:tgtEl>
                                          <p:spTgt spid="8">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8">
                                            <p:txEl>
                                              <p:pRg st="2" end="2"/>
                                            </p:txEl>
                                          </p:spTgt>
                                        </p:tgtEl>
                                        <p:attrNameLst>
                                          <p:attrName>style.visibility</p:attrName>
                                        </p:attrNameLst>
                                      </p:cBhvr>
                                      <p:to>
                                        <p:strVal val="visible"/>
                                      </p:to>
                                    </p:set>
                                    <p:animEffect transition="in" filter="fade">
                                      <p:cBhvr>
                                        <p:cTn id="21" dur="20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a:xfrm>
          <a:off x="0" y="0"/>
          <a:ext cx="0" cy="0"/>
          <a:chOff x="0" y="0"/>
          <a:chExt cx="0" cy="0"/>
        </a:xfrm>
      </p:grpSpPr>
      <p:sp>
        <p:nvSpPr>
          <p:cNvPr id="134150" name="Rectangle 6"/>
          <p:cNvSpPr>
            <a:spLocks noChangeArrowheads="1"/>
          </p:cNvSpPr>
          <p:nvPr/>
        </p:nvSpPr>
        <p:spPr bwMode="auto">
          <a:xfrm>
            <a:off x="1143000" y="609600"/>
            <a:ext cx="7772400" cy="838200"/>
          </a:xfrm>
          <a:prstGeom prst="rect">
            <a:avLst/>
          </a:prstGeom>
          <a:noFill/>
          <a:ln w="9525">
            <a:noFill/>
            <a:miter lim="800000"/>
            <a:headEnd/>
            <a:tailEnd/>
          </a:ln>
        </p:spPr>
        <p:txBody>
          <a:bodyPr anchor="ctr"/>
          <a:lstStyle/>
          <a:p>
            <a:pPr algn="ctr"/>
            <a:r>
              <a:rPr lang="en-US" sz="4800" dirty="0" smtClean="0">
                <a:solidFill>
                  <a:srgbClr val="663300"/>
                </a:solidFill>
                <a:latin typeface="Times New Roman" pitchFamily="18" charset="0"/>
              </a:rPr>
              <a:t> </a:t>
            </a:r>
            <a:endParaRPr lang="en-US" sz="4800" dirty="0">
              <a:solidFill>
                <a:srgbClr val="663300"/>
              </a:solidFill>
              <a:latin typeface="Times New Roman" pitchFamily="18" charset="0"/>
            </a:endParaRPr>
          </a:p>
        </p:txBody>
      </p:sp>
      <p:sp>
        <p:nvSpPr>
          <p:cNvPr id="4" name="Rectangle 2"/>
          <p:cNvSpPr>
            <a:spLocks noGrp="1" noChangeArrowheads="1"/>
          </p:cNvSpPr>
          <p:nvPr>
            <p:ph type="title"/>
          </p:nvPr>
        </p:nvSpPr>
        <p:spPr>
          <a:xfrm>
            <a:off x="1447800" y="609600"/>
            <a:ext cx="4419600" cy="609600"/>
          </a:xfrm>
        </p:spPr>
        <p:txBody>
          <a:bodyPr>
            <a:normAutofit fontScale="90000"/>
          </a:bodyPr>
          <a:lstStyle/>
          <a:p>
            <a:pPr algn="ctr" fontAlgn="auto">
              <a:spcAft>
                <a:spcPts val="0"/>
              </a:spcAft>
              <a:defRPr/>
            </a:pPr>
            <a:r>
              <a:rPr lang="en-US" sz="4800" dirty="0" smtClean="0">
                <a:solidFill>
                  <a:srgbClr val="663300"/>
                </a:solidFill>
                <a:latin typeface="Times New Roman" pitchFamily="18" charset="0"/>
              </a:rPr>
              <a:t>Ecclesiastes</a:t>
            </a:r>
            <a:endParaRPr lang="en-US" sz="4800" dirty="0">
              <a:solidFill>
                <a:srgbClr val="663300"/>
              </a:solidFill>
              <a:latin typeface="Times New Roman" pitchFamily="18" charset="0"/>
            </a:endParaRPr>
          </a:p>
        </p:txBody>
      </p:sp>
      <p:sp>
        <p:nvSpPr>
          <p:cNvPr id="5" name="Rectangle 2"/>
          <p:cNvSpPr txBox="1">
            <a:spLocks noChangeArrowheads="1"/>
          </p:cNvSpPr>
          <p:nvPr/>
        </p:nvSpPr>
        <p:spPr>
          <a:xfrm>
            <a:off x="609600" y="1447800"/>
            <a:ext cx="6629400" cy="3962400"/>
          </a:xfrm>
          <a:prstGeom prst="rect">
            <a:avLst/>
          </a:prstGeom>
        </p:spPr>
        <p:txBody>
          <a:bodyPr vert="horz" anchor="b">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en-US" sz="2000" b="1" i="0" u="none" strike="noStrike" kern="1200" cap="none" spc="0" normalizeH="0" baseline="0" noProof="0" dirty="0" smtClean="0">
                <a:ln>
                  <a:noFill/>
                </a:ln>
                <a:solidFill>
                  <a:srgbClr val="663300"/>
                </a:solidFill>
                <a:effectLst>
                  <a:outerShdw blurRad="53975" dist="22860" dir="5400000" algn="tl" rotWithShape="0">
                    <a:srgbClr val="000000">
                      <a:alpha val="55000"/>
                    </a:srgbClr>
                  </a:outerShdw>
                </a:effectLst>
                <a:uLnTx/>
                <a:uFillTx/>
                <a:ea typeface="+mj-ea"/>
                <a:cs typeface="Arial" pitchFamily="34" charset="0"/>
              </a:rPr>
              <a:t>Ch1-2: Vanity of the world and its pleasures</a:t>
            </a:r>
            <a:br>
              <a:rPr kumimoji="0" lang="en-US" sz="2000" b="1" i="0" u="none" strike="noStrike" kern="1200" cap="none" spc="0" normalizeH="0" baseline="0" noProof="0" dirty="0" smtClean="0">
                <a:ln>
                  <a:noFill/>
                </a:ln>
                <a:solidFill>
                  <a:srgbClr val="663300"/>
                </a:solidFill>
                <a:effectLst>
                  <a:outerShdw blurRad="53975" dist="22860" dir="5400000" algn="tl" rotWithShape="0">
                    <a:srgbClr val="000000">
                      <a:alpha val="55000"/>
                    </a:srgbClr>
                  </a:outerShdw>
                </a:effectLst>
                <a:uLnTx/>
                <a:uFillTx/>
                <a:ea typeface="+mj-ea"/>
                <a:cs typeface="Arial" pitchFamily="34" charset="0"/>
              </a:rPr>
            </a:br>
            <a:endParaRPr kumimoji="0" lang="en-US" sz="2000" b="1" i="0" u="none" strike="noStrike" kern="1200" cap="none" spc="0" normalizeH="0" baseline="0" noProof="0" dirty="0" smtClean="0">
              <a:ln>
                <a:noFill/>
              </a:ln>
              <a:solidFill>
                <a:srgbClr val="663300"/>
              </a:solidFill>
              <a:effectLst>
                <a:outerShdw blurRad="53975" dist="22860" dir="5400000" algn="tl" rotWithShape="0">
                  <a:srgbClr val="000000">
                    <a:alpha val="55000"/>
                  </a:srgbClr>
                </a:outerShdw>
              </a:effectLst>
              <a:uLnTx/>
              <a:uFillTx/>
              <a:ea typeface="+mj-ea"/>
              <a:cs typeface="Arial" pitchFamily="34" charset="0"/>
            </a:endParaRPr>
          </a:p>
          <a:p>
            <a:pPr marL="0" marR="0" lvl="0" indent="0" defTabSz="914400" rtl="0" eaLnBrk="1" fontAlgn="auto" latinLnBrk="0" hangingPunct="1">
              <a:lnSpc>
                <a:spcPct val="100000"/>
              </a:lnSpc>
              <a:spcBef>
                <a:spcPct val="0"/>
              </a:spcBef>
              <a:spcAft>
                <a:spcPts val="0"/>
              </a:spcAft>
              <a:buClrTx/>
              <a:buSzTx/>
              <a:buFontTx/>
              <a:buNone/>
              <a:tabLst/>
              <a:defRPr/>
            </a:pPr>
            <a:r>
              <a:rPr lang="en-US" sz="2000" b="1" dirty="0" smtClean="0">
                <a:solidFill>
                  <a:srgbClr val="663300"/>
                </a:solidFill>
                <a:effectLst>
                  <a:outerShdw blurRad="53975" dist="22860" dir="5400000" algn="tl" rotWithShape="0">
                    <a:srgbClr val="000000">
                      <a:alpha val="55000"/>
                    </a:srgbClr>
                  </a:outerShdw>
                </a:effectLst>
                <a:ea typeface="+mj-ea"/>
                <a:cs typeface="Arial" pitchFamily="34" charset="0"/>
              </a:rPr>
              <a:t>Ch 3-4: For every thing there is a season</a:t>
            </a:r>
          </a:p>
          <a:p>
            <a:pPr marL="0" marR="0" lvl="0" indent="0" defTabSz="914400" rtl="0" eaLnBrk="1" fontAlgn="auto" latinLnBrk="0" hangingPunct="1">
              <a:lnSpc>
                <a:spcPct val="100000"/>
              </a:lnSpc>
              <a:spcBef>
                <a:spcPct val="0"/>
              </a:spcBef>
              <a:spcAft>
                <a:spcPts val="0"/>
              </a:spcAft>
              <a:buClrTx/>
              <a:buSzTx/>
              <a:buFontTx/>
              <a:buNone/>
              <a:tabLst/>
              <a:defRPr/>
            </a:pPr>
            <a:endParaRPr lang="en-US" sz="2000" b="1" dirty="0" smtClean="0">
              <a:solidFill>
                <a:srgbClr val="663300"/>
              </a:solidFill>
              <a:effectLst>
                <a:outerShdw blurRad="53975" dist="22860" dir="5400000" algn="tl" rotWithShape="0">
                  <a:srgbClr val="000000">
                    <a:alpha val="55000"/>
                  </a:srgbClr>
                </a:outerShdw>
              </a:effectLst>
              <a:ea typeface="+mj-ea"/>
              <a:cs typeface="Arial" pitchFamily="34" charset="0"/>
            </a:endParaRPr>
          </a:p>
          <a:p>
            <a:pPr lvl="0" fontAlgn="auto">
              <a:spcAft>
                <a:spcPts val="0"/>
              </a:spcAft>
              <a:defRPr/>
            </a:pPr>
            <a:r>
              <a:rPr lang="en-US" sz="2000" b="1" dirty="0" smtClean="0">
                <a:solidFill>
                  <a:srgbClr val="663300"/>
                </a:solidFill>
                <a:effectLst>
                  <a:outerShdw blurRad="53975" dist="22860" dir="5400000" algn="tl" rotWithShape="0">
                    <a:srgbClr val="000000">
                      <a:alpha val="55000"/>
                    </a:srgbClr>
                  </a:outerShdw>
                </a:effectLst>
                <a:ea typeface="+mj-ea"/>
                <a:cs typeface="Arial" pitchFamily="34" charset="0"/>
              </a:rPr>
              <a:t>Ch </a:t>
            </a:r>
            <a:r>
              <a:rPr lang="en-US" sz="2000" b="1" dirty="0" smtClean="0">
                <a:solidFill>
                  <a:srgbClr val="663300"/>
                </a:solidFill>
                <a:effectLst>
                  <a:outerShdw blurRad="53975" dist="22860" dir="5400000" algn="tl" rotWithShape="0">
                    <a:srgbClr val="000000">
                      <a:alpha val="55000"/>
                    </a:srgbClr>
                  </a:outerShdw>
                </a:effectLst>
                <a:ea typeface="+mj-ea"/>
                <a:cs typeface="Arial" pitchFamily="34" charset="0"/>
              </a:rPr>
              <a:t>5-6 </a:t>
            </a:r>
            <a:r>
              <a:rPr lang="en-US" sz="2000" b="1" dirty="0" smtClean="0">
                <a:solidFill>
                  <a:srgbClr val="663300"/>
                </a:solidFill>
                <a:effectLst>
                  <a:outerShdw blurRad="53975" dist="22860" dir="5400000" algn="tl" rotWithShape="0">
                    <a:srgbClr val="000000">
                      <a:alpha val="55000"/>
                    </a:srgbClr>
                  </a:outerShdw>
                </a:effectLst>
                <a:ea typeface="+mj-ea"/>
                <a:cs typeface="Arial" pitchFamily="34" charset="0"/>
              </a:rPr>
              <a:t>Corruption of God's gifts </a:t>
            </a:r>
            <a:endParaRPr lang="en-US" sz="2000" b="1" dirty="0" smtClean="0">
              <a:solidFill>
                <a:srgbClr val="663300"/>
              </a:solidFill>
              <a:effectLst>
                <a:outerShdw blurRad="53975" dist="22860" dir="5400000" algn="tl" rotWithShape="0">
                  <a:srgbClr val="000000">
                    <a:alpha val="55000"/>
                  </a:srgbClr>
                </a:outerShdw>
              </a:effectLst>
              <a:ea typeface="+mj-ea"/>
              <a:cs typeface="Arial" pitchFamily="34" charset="0"/>
            </a:endParaRPr>
          </a:p>
          <a:p>
            <a:pPr lvl="0" fontAlgn="auto">
              <a:spcAft>
                <a:spcPts val="0"/>
              </a:spcAft>
              <a:defRPr/>
            </a:pPr>
            <a:endParaRPr lang="en-US" sz="2000" b="1" dirty="0" smtClean="0">
              <a:solidFill>
                <a:srgbClr val="663300"/>
              </a:solidFill>
              <a:effectLst>
                <a:outerShdw blurRad="53975" dist="22860" dir="5400000" algn="tl" rotWithShape="0">
                  <a:srgbClr val="000000">
                    <a:alpha val="55000"/>
                  </a:srgbClr>
                </a:outerShdw>
              </a:effectLst>
              <a:ea typeface="+mj-ea"/>
              <a:cs typeface="Arial" pitchFamily="34" charset="0"/>
            </a:endParaRPr>
          </a:p>
          <a:p>
            <a:pPr lvl="0" fontAlgn="auto">
              <a:spcAft>
                <a:spcPts val="0"/>
              </a:spcAft>
              <a:defRPr/>
            </a:pPr>
            <a:r>
              <a:rPr kumimoji="0" lang="en-US" sz="2000" b="1" i="0" u="none" strike="noStrike" kern="1200" cap="none" spc="0" normalizeH="0" baseline="0" noProof="0" dirty="0" smtClean="0">
                <a:ln>
                  <a:noFill/>
                </a:ln>
                <a:solidFill>
                  <a:srgbClr val="663300"/>
                </a:solidFill>
                <a:effectLst>
                  <a:outerShdw blurRad="53975" dist="22860" dir="5400000" algn="tl" rotWithShape="0">
                    <a:srgbClr val="000000">
                      <a:alpha val="55000"/>
                    </a:srgbClr>
                  </a:outerShdw>
                </a:effectLst>
                <a:uLnTx/>
                <a:uFillTx/>
                <a:ea typeface="+mj-ea"/>
                <a:cs typeface="Arial" pitchFamily="34" charset="0"/>
              </a:rPr>
              <a:t>Ch </a:t>
            </a:r>
            <a:r>
              <a:rPr kumimoji="0" lang="en-US" sz="2000" b="1" i="0" u="none" strike="noStrike" kern="1200" cap="none" spc="0" normalizeH="0" baseline="0" noProof="0" dirty="0" smtClean="0">
                <a:ln>
                  <a:noFill/>
                </a:ln>
                <a:solidFill>
                  <a:srgbClr val="663300"/>
                </a:solidFill>
                <a:effectLst>
                  <a:outerShdw blurRad="53975" dist="22860" dir="5400000" algn="tl" rotWithShape="0">
                    <a:srgbClr val="000000">
                      <a:alpha val="55000"/>
                    </a:srgbClr>
                  </a:outerShdw>
                </a:effectLst>
                <a:uLnTx/>
                <a:uFillTx/>
                <a:ea typeface="+mj-ea"/>
                <a:cs typeface="Arial" pitchFamily="34" charset="0"/>
              </a:rPr>
              <a:t>7-8</a:t>
            </a:r>
            <a:r>
              <a:rPr lang="en-US" sz="2000" b="1" dirty="0" smtClean="0">
                <a:solidFill>
                  <a:srgbClr val="663300"/>
                </a:solidFill>
                <a:effectLst>
                  <a:outerShdw blurRad="53975" dist="22860" dir="5400000" algn="tl" rotWithShape="0">
                    <a:srgbClr val="000000">
                      <a:alpha val="55000"/>
                    </a:srgbClr>
                  </a:outerShdw>
                </a:effectLst>
                <a:ea typeface="+mj-ea"/>
                <a:cs typeface="Arial" pitchFamily="34" charset="0"/>
              </a:rPr>
              <a:t>: Wisdom of </a:t>
            </a:r>
            <a:r>
              <a:rPr lang="en-US" sz="2000" b="1" smtClean="0">
                <a:solidFill>
                  <a:srgbClr val="663300"/>
                </a:solidFill>
                <a:effectLst>
                  <a:outerShdw blurRad="53975" dist="22860" dir="5400000" algn="tl" rotWithShape="0">
                    <a:srgbClr val="000000">
                      <a:alpha val="55000"/>
                    </a:srgbClr>
                  </a:outerShdw>
                </a:effectLst>
                <a:ea typeface="+mj-ea"/>
                <a:cs typeface="Arial" pitchFamily="34" charset="0"/>
              </a:rPr>
              <a:t>Preparations for </a:t>
            </a:r>
            <a:r>
              <a:rPr lang="en-US" sz="2000" b="1" dirty="0" smtClean="0">
                <a:solidFill>
                  <a:srgbClr val="663300"/>
                </a:solidFill>
                <a:effectLst>
                  <a:outerShdw blurRad="53975" dist="22860" dir="5400000" algn="tl" rotWithShape="0">
                    <a:srgbClr val="000000">
                      <a:alpha val="55000"/>
                    </a:srgbClr>
                  </a:outerShdw>
                </a:effectLst>
                <a:ea typeface="+mj-ea"/>
                <a:cs typeface="Arial" pitchFamily="34" charset="0"/>
              </a:rPr>
              <a:t>Eternity</a:t>
            </a:r>
            <a:r>
              <a:rPr kumimoji="0" lang="en-US" sz="2000" b="1" i="0" u="none" strike="noStrike" kern="1200" cap="none" spc="0" normalizeH="0" baseline="0" noProof="0" dirty="0" smtClean="0">
                <a:ln>
                  <a:noFill/>
                </a:ln>
                <a:solidFill>
                  <a:srgbClr val="663300"/>
                </a:solidFill>
                <a:effectLst>
                  <a:outerShdw blurRad="53975" dist="22860" dir="5400000" algn="tl" rotWithShape="0">
                    <a:srgbClr val="000000">
                      <a:alpha val="55000"/>
                    </a:srgbClr>
                  </a:outerShdw>
                </a:effectLst>
                <a:uLnTx/>
                <a:uFillTx/>
                <a:ea typeface="+mj-ea"/>
                <a:cs typeface="Arial" pitchFamily="34" charset="0"/>
              </a:rPr>
              <a:t/>
            </a:r>
            <a:br>
              <a:rPr kumimoji="0" lang="en-US" sz="2000" b="1" i="0" u="none" strike="noStrike" kern="1200" cap="none" spc="0" normalizeH="0" baseline="0" noProof="0" dirty="0" smtClean="0">
                <a:ln>
                  <a:noFill/>
                </a:ln>
                <a:solidFill>
                  <a:srgbClr val="663300"/>
                </a:solidFill>
                <a:effectLst>
                  <a:outerShdw blurRad="53975" dist="22860" dir="5400000" algn="tl" rotWithShape="0">
                    <a:srgbClr val="000000">
                      <a:alpha val="55000"/>
                    </a:srgbClr>
                  </a:outerShdw>
                </a:effectLst>
                <a:uLnTx/>
                <a:uFillTx/>
                <a:ea typeface="+mj-ea"/>
                <a:cs typeface="Arial" pitchFamily="34" charset="0"/>
              </a:rPr>
            </a:br>
            <a:endParaRPr kumimoji="0" lang="en-US" sz="2000" b="1" i="0" u="none" strike="noStrike" kern="1200" cap="none" spc="0" normalizeH="0" baseline="0" noProof="0" dirty="0" smtClean="0">
              <a:ln>
                <a:noFill/>
              </a:ln>
              <a:solidFill>
                <a:srgbClr val="663300"/>
              </a:solidFill>
              <a:effectLst>
                <a:outerShdw blurRad="53975" dist="22860" dir="5400000" algn="tl" rotWithShape="0">
                  <a:srgbClr val="000000">
                    <a:alpha val="55000"/>
                  </a:srgbClr>
                </a:outerShdw>
              </a:effectLst>
              <a:uLnTx/>
              <a:uFillTx/>
              <a:ea typeface="+mj-ea"/>
              <a:cs typeface="Arial" pitchFamily="34" charset="0"/>
            </a:endParaRPr>
          </a:p>
          <a:p>
            <a:pPr marL="0" marR="0" lvl="0" indent="0" defTabSz="914400" rtl="0" eaLnBrk="1" fontAlgn="auto" latinLnBrk="0" hangingPunct="1">
              <a:lnSpc>
                <a:spcPct val="100000"/>
              </a:lnSpc>
              <a:spcBef>
                <a:spcPct val="0"/>
              </a:spcBef>
              <a:spcAft>
                <a:spcPts val="0"/>
              </a:spcAft>
              <a:buClrTx/>
              <a:buSzTx/>
              <a:buFontTx/>
              <a:buNone/>
              <a:tabLst/>
              <a:defRPr/>
            </a:pPr>
            <a:r>
              <a:rPr lang="en-US" sz="2000" b="1" dirty="0" smtClean="0">
                <a:solidFill>
                  <a:srgbClr val="663300"/>
                </a:solidFill>
                <a:effectLst>
                  <a:outerShdw blurRad="53975" dist="22860" dir="5400000" algn="tl" rotWithShape="0">
                    <a:srgbClr val="000000">
                      <a:alpha val="55000"/>
                    </a:srgbClr>
                  </a:outerShdw>
                </a:effectLst>
                <a:ea typeface="+mj-ea"/>
                <a:cs typeface="Arial" pitchFamily="34" charset="0"/>
              </a:rPr>
              <a:t>Ch </a:t>
            </a:r>
            <a:r>
              <a:rPr lang="en-US" sz="2000" b="1" dirty="0" smtClean="0">
                <a:solidFill>
                  <a:srgbClr val="663300"/>
                </a:solidFill>
                <a:effectLst>
                  <a:outerShdw blurRad="53975" dist="22860" dir="5400000" algn="tl" rotWithShape="0">
                    <a:srgbClr val="000000">
                      <a:alpha val="55000"/>
                    </a:srgbClr>
                  </a:outerShdw>
                </a:effectLst>
                <a:ea typeface="+mj-ea"/>
                <a:cs typeface="Arial" pitchFamily="34" charset="0"/>
              </a:rPr>
              <a:t>9-10 </a:t>
            </a:r>
            <a:r>
              <a:rPr lang="en-US" sz="2000" b="1" dirty="0" smtClean="0">
                <a:solidFill>
                  <a:srgbClr val="663300"/>
                </a:solidFill>
                <a:effectLst>
                  <a:outerShdw blurRad="53975" dist="22860" dir="5400000" algn="tl" rotWithShape="0">
                    <a:srgbClr val="000000">
                      <a:alpha val="55000"/>
                    </a:srgbClr>
                  </a:outerShdw>
                </a:effectLst>
                <a:ea typeface="+mj-ea"/>
                <a:cs typeface="Arial" pitchFamily="34" charset="0"/>
              </a:rPr>
              <a:t>Walking in Divine wisdom</a:t>
            </a:r>
            <a:br>
              <a:rPr lang="en-US" sz="2000" b="1" dirty="0" smtClean="0">
                <a:solidFill>
                  <a:srgbClr val="663300"/>
                </a:solidFill>
                <a:effectLst>
                  <a:outerShdw blurRad="53975" dist="22860" dir="5400000" algn="tl" rotWithShape="0">
                    <a:srgbClr val="000000">
                      <a:alpha val="55000"/>
                    </a:srgbClr>
                  </a:outerShdw>
                </a:effectLst>
                <a:ea typeface="+mj-ea"/>
                <a:cs typeface="Arial" pitchFamily="34" charset="0"/>
              </a:rPr>
            </a:br>
            <a:endParaRPr lang="en-US" sz="2000" b="1" dirty="0" smtClean="0">
              <a:solidFill>
                <a:srgbClr val="663300"/>
              </a:solidFill>
              <a:effectLst>
                <a:outerShdw blurRad="53975" dist="22860" dir="5400000" algn="tl" rotWithShape="0">
                  <a:srgbClr val="000000">
                    <a:alpha val="55000"/>
                  </a:srgbClr>
                </a:outerShdw>
              </a:effectLst>
              <a:ea typeface="+mj-ea"/>
              <a:cs typeface="Arial" pitchFamily="34" charset="0"/>
            </a:endParaRPr>
          </a:p>
          <a:p>
            <a:pPr marL="0" marR="0" lvl="0" indent="0" defTabSz="914400" rtl="0" eaLnBrk="1" fontAlgn="auto" latinLnBrk="0" hangingPunct="1">
              <a:lnSpc>
                <a:spcPct val="100000"/>
              </a:lnSpc>
              <a:spcBef>
                <a:spcPct val="0"/>
              </a:spcBef>
              <a:spcAft>
                <a:spcPts val="0"/>
              </a:spcAft>
              <a:buClrTx/>
              <a:buSzTx/>
              <a:buFontTx/>
              <a:buNone/>
              <a:tabLst/>
              <a:defRPr/>
            </a:pPr>
            <a:r>
              <a:rPr lang="en-US" sz="2000" b="1" dirty="0" smtClean="0">
                <a:solidFill>
                  <a:srgbClr val="663300"/>
                </a:solidFill>
                <a:effectLst>
                  <a:outerShdw blurRad="53975" dist="22860" dir="5400000" algn="tl" rotWithShape="0">
                    <a:srgbClr val="000000">
                      <a:alpha val="55000"/>
                    </a:srgbClr>
                  </a:outerShdw>
                </a:effectLst>
                <a:ea typeface="+mj-ea"/>
                <a:cs typeface="Arial" pitchFamily="34" charset="0"/>
              </a:rPr>
              <a:t>Ch 11-12 Diligence in seeking the </a:t>
            </a:r>
            <a:r>
              <a:rPr lang="en-US" sz="2000" b="1" dirty="0" smtClean="0">
                <a:solidFill>
                  <a:srgbClr val="663300"/>
                </a:solidFill>
                <a:effectLst>
                  <a:outerShdw blurRad="53975" dist="22860" dir="5400000" algn="tl" rotWithShape="0">
                    <a:srgbClr val="000000">
                      <a:alpha val="55000"/>
                    </a:srgbClr>
                  </a:outerShdw>
                </a:effectLst>
                <a:ea typeface="+mj-ea"/>
                <a:cs typeface="Arial" pitchFamily="34" charset="0"/>
              </a:rPr>
              <a:t>C</a:t>
            </a:r>
            <a:r>
              <a:rPr lang="en-US" sz="2000" b="1" dirty="0" smtClean="0">
                <a:solidFill>
                  <a:srgbClr val="663300"/>
                </a:solidFill>
                <a:effectLst>
                  <a:outerShdw blurRad="53975" dist="22860" dir="5400000" algn="tl" rotWithShape="0">
                    <a:srgbClr val="000000">
                      <a:alpha val="55000"/>
                    </a:srgbClr>
                  </a:outerShdw>
                </a:effectLst>
                <a:ea typeface="+mj-ea"/>
                <a:cs typeface="Arial" pitchFamily="34" charset="0"/>
              </a:rPr>
              <a:t>reator</a:t>
            </a:r>
            <a:endParaRPr lang="en-US" sz="2000" b="1" dirty="0" smtClean="0">
              <a:solidFill>
                <a:srgbClr val="663300"/>
              </a:solidFill>
              <a:effectLst>
                <a:outerShdw blurRad="53975" dist="22860" dir="5400000" algn="tl" rotWithShape="0">
                  <a:srgbClr val="000000">
                    <a:alpha val="55000"/>
                  </a:srgbClr>
                </a:outerShdw>
              </a:effectLst>
              <a:ea typeface="+mj-ea"/>
              <a:cs typeface="Arial" pitchFamily="34" charset="0"/>
            </a:endParaRPr>
          </a:p>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2800" b="1" i="0" u="none" strike="noStrike" kern="1200" cap="none" spc="0" normalizeH="0" baseline="0" noProof="0" dirty="0">
              <a:ln>
                <a:noFill/>
              </a:ln>
              <a:solidFill>
                <a:srgbClr val="663300"/>
              </a:solidFill>
              <a:effectLst>
                <a:outerShdw blurRad="53975" dist="22860" dir="5400000" algn="tl" rotWithShape="0">
                  <a:srgbClr val="000000">
                    <a:alpha val="55000"/>
                  </a:srgbClr>
                </a:outerShdw>
              </a:effectLst>
              <a:uLnTx/>
              <a:uFillTx/>
              <a:latin typeface="Times New Roman" pitchFamily="18" charset="0"/>
              <a:ea typeface="+mj-ea"/>
              <a:cs typeface="+mj-cs"/>
            </a:endParaRP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4150" name="Rectangle 6"/>
          <p:cNvSpPr>
            <a:spLocks noChangeArrowheads="1"/>
          </p:cNvSpPr>
          <p:nvPr/>
        </p:nvSpPr>
        <p:spPr bwMode="auto">
          <a:xfrm>
            <a:off x="1143000" y="609600"/>
            <a:ext cx="7772400" cy="838200"/>
          </a:xfrm>
          <a:prstGeom prst="rect">
            <a:avLst/>
          </a:prstGeom>
          <a:noFill/>
          <a:ln w="9525">
            <a:noFill/>
            <a:miter lim="800000"/>
            <a:headEnd/>
            <a:tailEnd/>
          </a:ln>
        </p:spPr>
        <p:txBody>
          <a:bodyPr anchor="ctr"/>
          <a:lstStyle/>
          <a:p>
            <a:pPr algn="ctr"/>
            <a:r>
              <a:rPr lang="en-US" sz="4800" dirty="0" smtClean="0">
                <a:solidFill>
                  <a:srgbClr val="663300"/>
                </a:solidFill>
                <a:latin typeface="Times New Roman" pitchFamily="18" charset="0"/>
              </a:rPr>
              <a:t> </a:t>
            </a:r>
            <a:endParaRPr lang="en-US" sz="4800" dirty="0">
              <a:solidFill>
                <a:srgbClr val="663300"/>
              </a:solidFill>
              <a:latin typeface="Times New Roman" pitchFamily="18" charset="0"/>
            </a:endParaRPr>
          </a:p>
        </p:txBody>
      </p:sp>
      <p:sp>
        <p:nvSpPr>
          <p:cNvPr id="4" name="Rectangle 2"/>
          <p:cNvSpPr>
            <a:spLocks noGrp="1" noChangeArrowheads="1"/>
          </p:cNvSpPr>
          <p:nvPr>
            <p:ph type="title"/>
          </p:nvPr>
        </p:nvSpPr>
        <p:spPr>
          <a:xfrm>
            <a:off x="2667000" y="609600"/>
            <a:ext cx="5943600" cy="609600"/>
          </a:xfrm>
        </p:spPr>
        <p:txBody>
          <a:bodyPr>
            <a:noAutofit/>
          </a:bodyPr>
          <a:lstStyle/>
          <a:p>
            <a:pPr algn="ctr" fontAlgn="auto">
              <a:spcAft>
                <a:spcPts val="0"/>
              </a:spcAft>
              <a:defRPr/>
            </a:pPr>
            <a:r>
              <a:rPr lang="en-US" sz="2000" dirty="0" smtClean="0">
                <a:solidFill>
                  <a:srgbClr val="663300"/>
                </a:solidFill>
                <a:latin typeface="Times New Roman" pitchFamily="18" charset="0"/>
              </a:rPr>
              <a:t>Various Responses when you read this book</a:t>
            </a:r>
            <a:endParaRPr lang="en-US" sz="2400" dirty="0">
              <a:solidFill>
                <a:srgbClr val="663300"/>
              </a:solidFill>
              <a:latin typeface="Times New Roman" pitchFamily="18" charset="0"/>
            </a:endParaRPr>
          </a:p>
        </p:txBody>
      </p:sp>
      <p:sp>
        <p:nvSpPr>
          <p:cNvPr id="6" name="WordArt 8"/>
          <p:cNvSpPr>
            <a:spLocks noChangeArrowheads="1" noChangeShapeType="1" noTextEdit="1"/>
          </p:cNvSpPr>
          <p:nvPr/>
        </p:nvSpPr>
        <p:spPr bwMode="auto">
          <a:xfrm>
            <a:off x="1524000" y="2209800"/>
            <a:ext cx="6477000" cy="2286000"/>
          </a:xfrm>
          <a:prstGeom prst="rect">
            <a:avLst/>
          </a:prstGeom>
        </p:spPr>
        <p:txBody>
          <a:bodyPr wrap="none" fromWordArt="1">
            <a:prstTxWarp prst="textDeflateBottom">
              <a:avLst>
                <a:gd name="adj" fmla="val 76472"/>
              </a:avLst>
            </a:prstTxWarp>
            <a:scene3d>
              <a:camera prst="legacyPerspectiveFront">
                <a:rot lat="19799999" lon="19439998" rev="0"/>
              </a:camera>
              <a:lightRig rig="legacyNormal2" dir="t"/>
            </a:scene3d>
            <a:sp3d extrusionH="354000" prstMaterial="legacyMatte">
              <a:extrusionClr>
                <a:srgbClr val="939676"/>
              </a:extrusionClr>
            </a:sp3d>
          </a:bodyPr>
          <a:lstStyle/>
          <a:p>
            <a:pPr algn="ctr"/>
            <a:r>
              <a:rPr lang="en-US" sz="3600" kern="10" dirty="0" smtClean="0">
                <a:ln w="9525">
                  <a:round/>
                  <a:headEnd/>
                  <a:tailEnd/>
                </a:ln>
                <a:latin typeface="Impact"/>
              </a:rPr>
              <a:t>Vanity of Vanities !</a:t>
            </a:r>
            <a:endParaRPr lang="en-US" sz="3600" kern="10" dirty="0">
              <a:ln w="9525">
                <a:round/>
                <a:headEnd/>
                <a:tailEnd/>
              </a:ln>
              <a:latin typeface="Impac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4150" name="Rectangle 6"/>
          <p:cNvSpPr>
            <a:spLocks noChangeArrowheads="1"/>
          </p:cNvSpPr>
          <p:nvPr/>
        </p:nvSpPr>
        <p:spPr bwMode="auto">
          <a:xfrm>
            <a:off x="1143000" y="609600"/>
            <a:ext cx="7772400" cy="838200"/>
          </a:xfrm>
          <a:prstGeom prst="rect">
            <a:avLst/>
          </a:prstGeom>
          <a:noFill/>
          <a:ln w="9525">
            <a:noFill/>
            <a:miter lim="800000"/>
            <a:headEnd/>
            <a:tailEnd/>
          </a:ln>
        </p:spPr>
        <p:txBody>
          <a:bodyPr anchor="ctr"/>
          <a:lstStyle/>
          <a:p>
            <a:pPr algn="ctr"/>
            <a:r>
              <a:rPr lang="en-US" sz="4800" dirty="0" smtClean="0">
                <a:solidFill>
                  <a:srgbClr val="663300"/>
                </a:solidFill>
                <a:latin typeface="Times New Roman" pitchFamily="18" charset="0"/>
              </a:rPr>
              <a:t> </a:t>
            </a:r>
            <a:endParaRPr lang="en-US" sz="4800" dirty="0">
              <a:solidFill>
                <a:srgbClr val="663300"/>
              </a:solidFill>
              <a:latin typeface="Times New Roman" pitchFamily="18" charset="0"/>
            </a:endParaRPr>
          </a:p>
        </p:txBody>
      </p:sp>
      <p:sp>
        <p:nvSpPr>
          <p:cNvPr id="4" name="Rectangle 2"/>
          <p:cNvSpPr>
            <a:spLocks noGrp="1" noChangeArrowheads="1"/>
          </p:cNvSpPr>
          <p:nvPr>
            <p:ph type="title"/>
          </p:nvPr>
        </p:nvSpPr>
        <p:spPr>
          <a:xfrm>
            <a:off x="2667000" y="609600"/>
            <a:ext cx="5943600" cy="609600"/>
          </a:xfrm>
        </p:spPr>
        <p:txBody>
          <a:bodyPr>
            <a:noAutofit/>
          </a:bodyPr>
          <a:lstStyle/>
          <a:p>
            <a:pPr algn="ctr" fontAlgn="auto">
              <a:spcAft>
                <a:spcPts val="0"/>
              </a:spcAft>
              <a:defRPr/>
            </a:pPr>
            <a:r>
              <a:rPr lang="en-US" sz="2000" dirty="0" smtClean="0">
                <a:solidFill>
                  <a:srgbClr val="663300"/>
                </a:solidFill>
                <a:latin typeface="Times New Roman" pitchFamily="18" charset="0"/>
              </a:rPr>
              <a:t>Various Responses when you read this book</a:t>
            </a:r>
            <a:endParaRPr lang="en-US" sz="2400" dirty="0">
              <a:solidFill>
                <a:srgbClr val="663300"/>
              </a:solidFill>
              <a:latin typeface="Times New Roman" pitchFamily="18" charset="0"/>
            </a:endParaRPr>
          </a:p>
        </p:txBody>
      </p:sp>
      <p:sp>
        <p:nvSpPr>
          <p:cNvPr id="6" name="WordArt 8"/>
          <p:cNvSpPr>
            <a:spLocks noChangeArrowheads="1" noChangeShapeType="1" noTextEdit="1"/>
          </p:cNvSpPr>
          <p:nvPr/>
        </p:nvSpPr>
        <p:spPr bwMode="auto">
          <a:xfrm>
            <a:off x="838200" y="838200"/>
            <a:ext cx="2057400" cy="1371600"/>
          </a:xfrm>
          <a:prstGeom prst="rect">
            <a:avLst/>
          </a:prstGeom>
        </p:spPr>
        <p:txBody>
          <a:bodyPr wrap="none" fromWordArt="1">
            <a:prstTxWarp prst="textDeflateBottom">
              <a:avLst>
                <a:gd name="adj" fmla="val 76472"/>
              </a:avLst>
            </a:prstTxWarp>
            <a:scene3d>
              <a:camera prst="legacyPerspectiveFront">
                <a:rot lat="19799999" lon="19439998" rev="0"/>
              </a:camera>
              <a:lightRig rig="legacyNormal2" dir="t"/>
            </a:scene3d>
            <a:sp3d extrusionH="354000" prstMaterial="legacyMatte">
              <a:extrusionClr>
                <a:srgbClr val="939676"/>
              </a:extrusionClr>
            </a:sp3d>
          </a:bodyPr>
          <a:lstStyle/>
          <a:p>
            <a:pPr algn="ctr"/>
            <a:r>
              <a:rPr lang="en-US" sz="3600" kern="10" dirty="0" smtClean="0">
                <a:ln w="9525">
                  <a:round/>
                  <a:headEnd/>
                  <a:tailEnd/>
                </a:ln>
                <a:latin typeface="Impact"/>
              </a:rPr>
              <a:t>Vanity of Vanities !</a:t>
            </a:r>
            <a:endParaRPr lang="en-US" sz="3600" kern="10" dirty="0">
              <a:ln w="9525">
                <a:round/>
                <a:headEnd/>
                <a:tailEnd/>
              </a:ln>
              <a:latin typeface="Impact"/>
            </a:endParaRPr>
          </a:p>
        </p:txBody>
      </p:sp>
      <p:sp>
        <p:nvSpPr>
          <p:cNvPr id="7" name="Rectangle 6"/>
          <p:cNvSpPr/>
          <p:nvPr/>
        </p:nvSpPr>
        <p:spPr>
          <a:xfrm>
            <a:off x="914400" y="4191000"/>
            <a:ext cx="7494359" cy="646331"/>
          </a:xfrm>
          <a:prstGeom prst="rect">
            <a:avLst/>
          </a:prstGeom>
          <a:noFill/>
        </p:spPr>
        <p:txBody>
          <a:bodyPr wrap="none" lIns="91440" tIns="45720" rIns="91440" bIns="45720">
            <a:spAutoFit/>
          </a:bodyPr>
          <a:lstStyle/>
          <a:p>
            <a:pPr algn="ctr"/>
            <a:r>
              <a:rPr lang="en-US" sz="3600" b="1" dirty="0" smtClean="0">
                <a:ln w="17780" cmpd="sng">
                  <a:solidFill>
                    <a:srgbClr val="FFFFFF"/>
                  </a:solidFill>
                  <a:prstDash val="solid"/>
                  <a:miter lim="800000"/>
                </a:ln>
                <a:solidFill>
                  <a:srgbClr val="663300"/>
                </a:solidFill>
                <a:effectLst>
                  <a:outerShdw blurRad="50800" algn="tl" rotWithShape="0">
                    <a:srgbClr val="000000"/>
                  </a:outerShdw>
                </a:effectLst>
              </a:rPr>
              <a:t>If we don’t have Him in our lives</a:t>
            </a:r>
            <a:endParaRPr lang="en-US" sz="6600" b="1" cap="none" spc="0" dirty="0">
              <a:ln w="17780" cmpd="sng">
                <a:solidFill>
                  <a:srgbClr val="FFFFFF"/>
                </a:solidFill>
                <a:prstDash val="solid"/>
                <a:miter lim="800000"/>
              </a:ln>
              <a:solidFill>
                <a:srgbClr val="663300"/>
              </a:solidFill>
              <a:effectLst>
                <a:outerShdw blurRad="50800" algn="tl" rotWithShape="0">
                  <a:srgbClr val="000000"/>
                </a:outerShdw>
              </a:effectLst>
            </a:endParaRPr>
          </a:p>
        </p:txBody>
      </p:sp>
      <p:sp>
        <p:nvSpPr>
          <p:cNvPr id="8" name="Rectangle 7"/>
          <p:cNvSpPr/>
          <p:nvPr/>
        </p:nvSpPr>
        <p:spPr>
          <a:xfrm>
            <a:off x="1219200" y="2590800"/>
            <a:ext cx="6705600" cy="1569660"/>
          </a:xfrm>
          <a:prstGeom prst="rect">
            <a:avLst/>
          </a:prstGeom>
        </p:spPr>
        <p:txBody>
          <a:bodyPr wrap="square">
            <a:spAutoFit/>
          </a:bodyPr>
          <a:lstStyle/>
          <a:p>
            <a:r>
              <a:rPr lang="en-US" b="1" baseline="30000" dirty="0" smtClean="0">
                <a:solidFill>
                  <a:schemeClr val="accent6">
                    <a:lumMod val="50000"/>
                  </a:schemeClr>
                </a:solidFill>
              </a:rPr>
              <a:t>(</a:t>
            </a:r>
            <a:r>
              <a:rPr lang="en-US" b="1" baseline="30000" dirty="0" err="1" smtClean="0">
                <a:solidFill>
                  <a:schemeClr val="accent6">
                    <a:lumMod val="50000"/>
                  </a:schemeClr>
                </a:solidFill>
              </a:rPr>
              <a:t>Ecc</a:t>
            </a:r>
            <a:r>
              <a:rPr lang="en-US" b="1" baseline="30000" dirty="0" smtClean="0">
                <a:solidFill>
                  <a:schemeClr val="accent6">
                    <a:lumMod val="50000"/>
                  </a:schemeClr>
                </a:solidFill>
              </a:rPr>
              <a:t> 1:2-3)</a:t>
            </a:r>
            <a:r>
              <a:rPr lang="en-US" baseline="30000" dirty="0" smtClean="0">
                <a:solidFill>
                  <a:schemeClr val="accent6">
                    <a:lumMod val="50000"/>
                  </a:schemeClr>
                </a:solidFill>
              </a:rPr>
              <a:t> 2</a:t>
            </a:r>
            <a:r>
              <a:rPr lang="en-US" dirty="0" smtClean="0">
                <a:solidFill>
                  <a:schemeClr val="accent6">
                    <a:lumMod val="50000"/>
                  </a:schemeClr>
                </a:solidFill>
              </a:rPr>
              <a:t> “Vanity</a:t>
            </a:r>
            <a:r>
              <a:rPr lang="en-US" baseline="30000" dirty="0" smtClean="0">
                <a:solidFill>
                  <a:schemeClr val="accent6">
                    <a:lumMod val="50000"/>
                  </a:schemeClr>
                </a:solidFill>
              </a:rPr>
              <a:t> </a:t>
            </a:r>
            <a:r>
              <a:rPr lang="en-US" dirty="0" smtClean="0">
                <a:solidFill>
                  <a:schemeClr val="accent6">
                    <a:lumMod val="50000"/>
                  </a:schemeClr>
                </a:solidFill>
              </a:rPr>
              <a:t>of vanities,” says the Preacher; “Vanity of vanities, all </a:t>
            </a:r>
            <a:r>
              <a:rPr lang="en-US" i="1" dirty="0" smtClean="0">
                <a:solidFill>
                  <a:schemeClr val="accent6">
                    <a:lumMod val="50000"/>
                  </a:schemeClr>
                </a:solidFill>
              </a:rPr>
              <a:t>is</a:t>
            </a:r>
            <a:r>
              <a:rPr lang="en-US" dirty="0" smtClean="0">
                <a:solidFill>
                  <a:schemeClr val="accent6">
                    <a:lumMod val="50000"/>
                  </a:schemeClr>
                </a:solidFill>
              </a:rPr>
              <a:t> vanity.”  </a:t>
            </a:r>
            <a:r>
              <a:rPr lang="en-US" baseline="30000" dirty="0" smtClean="0">
                <a:solidFill>
                  <a:schemeClr val="accent6">
                    <a:lumMod val="50000"/>
                  </a:schemeClr>
                </a:solidFill>
              </a:rPr>
              <a:t>3</a:t>
            </a:r>
            <a:r>
              <a:rPr lang="en-US" dirty="0" smtClean="0">
                <a:solidFill>
                  <a:schemeClr val="accent6">
                    <a:lumMod val="50000"/>
                  </a:schemeClr>
                </a:solidFill>
              </a:rPr>
              <a:t> What profit has a man from all his labor in which he toils under the sun?</a:t>
            </a:r>
            <a:endParaRPr lang="en-US" dirty="0">
              <a:solidFill>
                <a:schemeClr val="accent6">
                  <a:lumMod val="50000"/>
                </a:schemeClr>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4150" name="Rectangle 6"/>
          <p:cNvSpPr>
            <a:spLocks noChangeArrowheads="1"/>
          </p:cNvSpPr>
          <p:nvPr/>
        </p:nvSpPr>
        <p:spPr bwMode="auto">
          <a:xfrm>
            <a:off x="1143000" y="609600"/>
            <a:ext cx="7772400" cy="838200"/>
          </a:xfrm>
          <a:prstGeom prst="rect">
            <a:avLst/>
          </a:prstGeom>
          <a:noFill/>
          <a:ln w="9525">
            <a:noFill/>
            <a:miter lim="800000"/>
            <a:headEnd/>
            <a:tailEnd/>
          </a:ln>
        </p:spPr>
        <p:txBody>
          <a:bodyPr anchor="ctr"/>
          <a:lstStyle/>
          <a:p>
            <a:pPr algn="ctr"/>
            <a:r>
              <a:rPr lang="en-US" sz="4800" dirty="0" smtClean="0">
                <a:solidFill>
                  <a:srgbClr val="663300"/>
                </a:solidFill>
                <a:latin typeface="Times New Roman" pitchFamily="18" charset="0"/>
              </a:rPr>
              <a:t> </a:t>
            </a:r>
            <a:endParaRPr lang="en-US" sz="4800" dirty="0">
              <a:solidFill>
                <a:srgbClr val="663300"/>
              </a:solidFill>
              <a:latin typeface="Times New Roman" pitchFamily="18" charset="0"/>
            </a:endParaRPr>
          </a:p>
        </p:txBody>
      </p:sp>
      <p:sp>
        <p:nvSpPr>
          <p:cNvPr id="4" name="Rectangle 2"/>
          <p:cNvSpPr>
            <a:spLocks noGrp="1" noChangeArrowheads="1"/>
          </p:cNvSpPr>
          <p:nvPr>
            <p:ph type="title"/>
          </p:nvPr>
        </p:nvSpPr>
        <p:spPr>
          <a:xfrm>
            <a:off x="990600" y="762000"/>
            <a:ext cx="4495800" cy="609600"/>
          </a:xfrm>
        </p:spPr>
        <p:txBody>
          <a:bodyPr>
            <a:noAutofit/>
          </a:bodyPr>
          <a:lstStyle/>
          <a:p>
            <a:pPr algn="ctr" fontAlgn="auto">
              <a:spcAft>
                <a:spcPts val="0"/>
              </a:spcAft>
              <a:defRPr/>
            </a:pPr>
            <a:r>
              <a:rPr lang="en-US" sz="2000" dirty="0" smtClean="0">
                <a:solidFill>
                  <a:srgbClr val="663300"/>
                </a:solidFill>
                <a:latin typeface="Times New Roman" pitchFamily="18" charset="0"/>
              </a:rPr>
              <a:t>A Theme of Joy in Ecclesiastes!</a:t>
            </a:r>
            <a:endParaRPr lang="en-US" sz="2400" dirty="0">
              <a:solidFill>
                <a:srgbClr val="663300"/>
              </a:solidFill>
              <a:latin typeface="Times New Roman" pitchFamily="18" charset="0"/>
            </a:endParaRPr>
          </a:p>
        </p:txBody>
      </p:sp>
      <p:sp>
        <p:nvSpPr>
          <p:cNvPr id="7" name="Rectangle 6"/>
          <p:cNvSpPr/>
          <p:nvPr/>
        </p:nvSpPr>
        <p:spPr>
          <a:xfrm>
            <a:off x="762000" y="4572000"/>
            <a:ext cx="5767796" cy="646331"/>
          </a:xfrm>
          <a:prstGeom prst="rect">
            <a:avLst/>
          </a:prstGeom>
          <a:noFill/>
        </p:spPr>
        <p:txBody>
          <a:bodyPr wrap="none" lIns="91440" tIns="45720" rIns="91440" bIns="45720">
            <a:spAutoFit/>
          </a:bodyPr>
          <a:lstStyle/>
          <a:p>
            <a:pPr algn="ctr"/>
            <a:r>
              <a:rPr lang="en-US" sz="3600" b="1" dirty="0" smtClean="0">
                <a:ln w="17780" cmpd="sng">
                  <a:solidFill>
                    <a:srgbClr val="FFFFFF"/>
                  </a:solidFill>
                  <a:prstDash val="solid"/>
                  <a:miter lim="800000"/>
                </a:ln>
                <a:solidFill>
                  <a:srgbClr val="663300"/>
                </a:solidFill>
                <a:effectLst>
                  <a:outerShdw blurRad="50800" algn="tl" rotWithShape="0">
                    <a:srgbClr val="000000"/>
                  </a:outerShdw>
                </a:effectLst>
              </a:rPr>
              <a:t>We have God in our lives</a:t>
            </a:r>
            <a:endParaRPr lang="en-US" sz="6600" b="1" cap="none" spc="0" dirty="0">
              <a:ln w="17780" cmpd="sng">
                <a:solidFill>
                  <a:srgbClr val="FFFFFF"/>
                </a:solidFill>
                <a:prstDash val="solid"/>
                <a:miter lim="800000"/>
              </a:ln>
              <a:solidFill>
                <a:srgbClr val="663300"/>
              </a:solidFill>
              <a:effectLst>
                <a:outerShdw blurRad="50800" algn="tl" rotWithShape="0">
                  <a:srgbClr val="000000"/>
                </a:outerShdw>
              </a:effectLst>
            </a:endParaRPr>
          </a:p>
        </p:txBody>
      </p:sp>
      <p:sp>
        <p:nvSpPr>
          <p:cNvPr id="8" name="Rectangle 7"/>
          <p:cNvSpPr/>
          <p:nvPr/>
        </p:nvSpPr>
        <p:spPr>
          <a:xfrm>
            <a:off x="685800" y="2286000"/>
            <a:ext cx="5867400" cy="1200329"/>
          </a:xfrm>
          <a:prstGeom prst="rect">
            <a:avLst/>
          </a:prstGeom>
        </p:spPr>
        <p:txBody>
          <a:bodyPr wrap="square">
            <a:spAutoFit/>
          </a:bodyPr>
          <a:lstStyle/>
          <a:p>
            <a:r>
              <a:rPr lang="en-US" dirty="0" smtClean="0">
                <a:solidFill>
                  <a:schemeClr val="accent6">
                    <a:lumMod val="50000"/>
                  </a:schemeClr>
                </a:solidFill>
              </a:rPr>
              <a:t> </a:t>
            </a:r>
            <a:r>
              <a:rPr lang="en-US" baseline="90000" dirty="0" smtClean="0">
                <a:solidFill>
                  <a:schemeClr val="accent6">
                    <a:lumMod val="50000"/>
                  </a:schemeClr>
                </a:solidFill>
              </a:rPr>
              <a:t>(</a:t>
            </a:r>
            <a:r>
              <a:rPr lang="en-US" baseline="90000" dirty="0" err="1" smtClean="0">
                <a:solidFill>
                  <a:schemeClr val="accent6">
                    <a:lumMod val="50000"/>
                  </a:schemeClr>
                </a:solidFill>
              </a:rPr>
              <a:t>Ecc</a:t>
            </a:r>
            <a:r>
              <a:rPr lang="en-US" baseline="90000" dirty="0" smtClean="0">
                <a:solidFill>
                  <a:schemeClr val="accent6">
                    <a:lumMod val="50000"/>
                  </a:schemeClr>
                </a:solidFill>
              </a:rPr>
              <a:t> 8:15) </a:t>
            </a:r>
            <a:r>
              <a:rPr lang="en-US" dirty="0" smtClean="0">
                <a:solidFill>
                  <a:schemeClr val="accent6">
                    <a:lumMod val="50000"/>
                  </a:schemeClr>
                </a:solidFill>
              </a:rPr>
              <a:t>So I commended enjoyment, because a man has nothing better under the sun than to eat, drink, and be merry;</a:t>
            </a:r>
            <a:endParaRPr lang="en-US" dirty="0">
              <a:solidFill>
                <a:schemeClr val="accent6">
                  <a:lumMod val="50000"/>
                </a:schemeClr>
              </a:solidFill>
            </a:endParaRPr>
          </a:p>
        </p:txBody>
      </p:sp>
      <p:pic>
        <p:nvPicPr>
          <p:cNvPr id="1026" name="Picture 2"/>
          <p:cNvPicPr>
            <a:picLocks noChangeAspect="1" noChangeArrowheads="1"/>
          </p:cNvPicPr>
          <p:nvPr/>
        </p:nvPicPr>
        <p:blipFill>
          <a:blip r:embed="rId3" cstate="print"/>
          <a:srcRect/>
          <a:stretch>
            <a:fillRect/>
          </a:stretch>
        </p:blipFill>
        <p:spPr bwMode="auto">
          <a:xfrm>
            <a:off x="6629400" y="609600"/>
            <a:ext cx="1652067" cy="1365250"/>
          </a:xfrm>
          <a:prstGeom prst="rect">
            <a:avLst/>
          </a:prstGeom>
          <a:noFill/>
          <a:ln w="9525">
            <a:noFill/>
            <a:miter lim="800000"/>
            <a:headEnd/>
            <a:tailEnd/>
          </a:ln>
        </p:spPr>
      </p:pic>
      <p:pic>
        <p:nvPicPr>
          <p:cNvPr id="1027" name="Picture 3"/>
          <p:cNvPicPr>
            <a:picLocks noChangeAspect="1" noChangeArrowheads="1"/>
          </p:cNvPicPr>
          <p:nvPr/>
        </p:nvPicPr>
        <p:blipFill>
          <a:blip r:embed="rId4" cstate="print"/>
          <a:srcRect/>
          <a:stretch>
            <a:fillRect/>
          </a:stretch>
        </p:blipFill>
        <p:spPr bwMode="auto">
          <a:xfrm>
            <a:off x="6934200" y="2362200"/>
            <a:ext cx="1524000" cy="1319137"/>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2000"/>
                                        <p:tgtEl>
                                          <p:spTgt spid="7"/>
                                        </p:tgtEl>
                                      </p:cBhvr>
                                    </p:animEffect>
                                  </p:childTnLst>
                                </p:cTn>
                              </p:par>
                            </p:childTnLst>
                          </p:cTn>
                        </p:par>
                        <p:par>
                          <p:cTn id="13" fill="hold">
                            <p:stCondLst>
                              <p:cond delay="2000"/>
                            </p:stCondLst>
                            <p:childTnLst>
                              <p:par>
                                <p:cTn id="14" presetID="10" presetClass="entr" presetSubtype="0" fill="hold" nodeType="afterEffect">
                                  <p:stCondLst>
                                    <p:cond delay="0"/>
                                  </p:stCondLst>
                                  <p:childTnLst>
                                    <p:set>
                                      <p:cBhvr>
                                        <p:cTn id="15" dur="1" fill="hold">
                                          <p:stCondLst>
                                            <p:cond delay="0"/>
                                          </p:stCondLst>
                                        </p:cTn>
                                        <p:tgtEl>
                                          <p:spTgt spid="1026"/>
                                        </p:tgtEl>
                                        <p:attrNameLst>
                                          <p:attrName>style.visibility</p:attrName>
                                        </p:attrNameLst>
                                      </p:cBhvr>
                                      <p:to>
                                        <p:strVal val="visible"/>
                                      </p:to>
                                    </p:set>
                                    <p:animEffect transition="in" filter="fade">
                                      <p:cBhvr>
                                        <p:cTn id="16" dur="2000"/>
                                        <p:tgtEl>
                                          <p:spTgt spid="102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027"/>
                                        </p:tgtEl>
                                        <p:attrNameLst>
                                          <p:attrName>style.visibility</p:attrName>
                                        </p:attrNameLst>
                                      </p:cBhvr>
                                      <p:to>
                                        <p:strVal val="visible"/>
                                      </p:to>
                                    </p:set>
                                    <p:animEffect transition="in" filter="fade">
                                      <p:cBhvr>
                                        <p:cTn id="21" dur="2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4150" name="Rectangle 6"/>
          <p:cNvSpPr>
            <a:spLocks noChangeArrowheads="1"/>
          </p:cNvSpPr>
          <p:nvPr/>
        </p:nvSpPr>
        <p:spPr bwMode="auto">
          <a:xfrm>
            <a:off x="1143000" y="609600"/>
            <a:ext cx="7772400" cy="838200"/>
          </a:xfrm>
          <a:prstGeom prst="rect">
            <a:avLst/>
          </a:prstGeom>
          <a:noFill/>
          <a:ln w="9525">
            <a:noFill/>
            <a:miter lim="800000"/>
            <a:headEnd/>
            <a:tailEnd/>
          </a:ln>
        </p:spPr>
        <p:txBody>
          <a:bodyPr anchor="ctr"/>
          <a:lstStyle/>
          <a:p>
            <a:pPr algn="ctr"/>
            <a:r>
              <a:rPr lang="en-US" sz="4800" dirty="0" smtClean="0">
                <a:solidFill>
                  <a:srgbClr val="663300"/>
                </a:solidFill>
                <a:cs typeface="Arial" pitchFamily="34" charset="0"/>
              </a:rPr>
              <a:t> </a:t>
            </a:r>
            <a:endParaRPr lang="en-US" sz="4800" dirty="0">
              <a:solidFill>
                <a:srgbClr val="663300"/>
              </a:solidFill>
              <a:cs typeface="Arial" pitchFamily="34" charset="0"/>
            </a:endParaRPr>
          </a:p>
        </p:txBody>
      </p:sp>
      <p:sp>
        <p:nvSpPr>
          <p:cNvPr id="4" name="Rectangle 2"/>
          <p:cNvSpPr>
            <a:spLocks noGrp="1" noChangeArrowheads="1"/>
          </p:cNvSpPr>
          <p:nvPr>
            <p:ph type="title"/>
          </p:nvPr>
        </p:nvSpPr>
        <p:spPr>
          <a:xfrm>
            <a:off x="2819400" y="533400"/>
            <a:ext cx="3429000" cy="533400"/>
          </a:xfrm>
        </p:spPr>
        <p:txBody>
          <a:bodyPr>
            <a:noAutofit/>
          </a:bodyPr>
          <a:lstStyle/>
          <a:p>
            <a:pPr algn="ctr" fontAlgn="auto">
              <a:spcAft>
                <a:spcPts val="0"/>
              </a:spcAft>
              <a:defRPr/>
            </a:pPr>
            <a:r>
              <a:rPr lang="en-US" sz="2800" dirty="0" smtClean="0">
                <a:solidFill>
                  <a:srgbClr val="663300"/>
                </a:solidFill>
                <a:latin typeface="Arial" pitchFamily="34" charset="0"/>
                <a:cs typeface="Arial" pitchFamily="34" charset="0"/>
              </a:rPr>
              <a:t>Ecclesiastes 5</a:t>
            </a:r>
            <a:endParaRPr lang="en-US" sz="2400" dirty="0">
              <a:solidFill>
                <a:srgbClr val="663300"/>
              </a:solidFill>
              <a:latin typeface="Arial" pitchFamily="34" charset="0"/>
              <a:cs typeface="Arial" pitchFamily="34" charset="0"/>
            </a:endParaRPr>
          </a:p>
        </p:txBody>
      </p:sp>
      <p:sp>
        <p:nvSpPr>
          <p:cNvPr id="8" name="Rectangle 7"/>
          <p:cNvSpPr/>
          <p:nvPr/>
        </p:nvSpPr>
        <p:spPr>
          <a:xfrm>
            <a:off x="609600" y="1981200"/>
            <a:ext cx="5867400" cy="1938992"/>
          </a:xfrm>
          <a:prstGeom prst="rect">
            <a:avLst/>
          </a:prstGeom>
        </p:spPr>
        <p:txBody>
          <a:bodyPr wrap="square">
            <a:spAutoFit/>
          </a:bodyPr>
          <a:lstStyle/>
          <a:p>
            <a:r>
              <a:rPr lang="en-US" dirty="0" smtClean="0">
                <a:solidFill>
                  <a:schemeClr val="accent6">
                    <a:lumMod val="50000"/>
                  </a:schemeClr>
                </a:solidFill>
                <a:cs typeface="Arial" pitchFamily="34" charset="0"/>
              </a:rPr>
              <a:t> </a:t>
            </a:r>
            <a:r>
              <a:rPr lang="en-US" baseline="90000" dirty="0" smtClean="0">
                <a:solidFill>
                  <a:schemeClr val="accent6">
                    <a:lumMod val="50000"/>
                  </a:schemeClr>
                </a:solidFill>
                <a:cs typeface="Arial" pitchFamily="34" charset="0"/>
              </a:rPr>
              <a:t>(</a:t>
            </a:r>
            <a:r>
              <a:rPr lang="en-US" baseline="90000" dirty="0" err="1" smtClean="0">
                <a:solidFill>
                  <a:schemeClr val="accent6">
                    <a:lumMod val="50000"/>
                  </a:schemeClr>
                </a:solidFill>
                <a:cs typeface="Arial" pitchFamily="34" charset="0"/>
              </a:rPr>
              <a:t>Ecc</a:t>
            </a:r>
            <a:r>
              <a:rPr lang="en-US" baseline="90000" dirty="0" smtClean="0">
                <a:solidFill>
                  <a:schemeClr val="accent6">
                    <a:lumMod val="50000"/>
                  </a:schemeClr>
                </a:solidFill>
                <a:cs typeface="Arial" pitchFamily="34" charset="0"/>
              </a:rPr>
              <a:t> 5:1) </a:t>
            </a:r>
            <a:r>
              <a:rPr lang="en-US" dirty="0" smtClean="0">
                <a:solidFill>
                  <a:schemeClr val="accent6">
                    <a:lumMod val="50000"/>
                  </a:schemeClr>
                </a:solidFill>
                <a:cs typeface="Arial" pitchFamily="34" charset="0"/>
              </a:rPr>
              <a:t>Walk prudently when you go to the house of God; and draw near to hear rather than to give the sacrifice of fools, for they do not know that they do evil. </a:t>
            </a:r>
            <a:r>
              <a:rPr lang="en-US" dirty="0" smtClean="0">
                <a:cs typeface="Arial" pitchFamily="34" charset="0"/>
              </a:rPr>
              <a:t/>
            </a:r>
            <a:br>
              <a:rPr lang="en-US" dirty="0" smtClean="0">
                <a:cs typeface="Arial" pitchFamily="34" charset="0"/>
              </a:rPr>
            </a:br>
            <a:endParaRPr lang="en-US" dirty="0">
              <a:solidFill>
                <a:schemeClr val="accent6">
                  <a:lumMod val="50000"/>
                </a:schemeClr>
              </a:solidFill>
              <a:cs typeface="Arial" pitchFamily="34" charset="0"/>
            </a:endParaRPr>
          </a:p>
        </p:txBody>
      </p:sp>
      <p:sp>
        <p:nvSpPr>
          <p:cNvPr id="9" name="Rectangle 8"/>
          <p:cNvSpPr/>
          <p:nvPr/>
        </p:nvSpPr>
        <p:spPr>
          <a:xfrm>
            <a:off x="609600" y="1219200"/>
            <a:ext cx="4575355" cy="461665"/>
          </a:xfrm>
          <a:prstGeom prst="rect">
            <a:avLst/>
          </a:prstGeom>
        </p:spPr>
        <p:txBody>
          <a:bodyPr wrap="none">
            <a:spAutoFit/>
          </a:bodyPr>
          <a:lstStyle/>
          <a:p>
            <a:r>
              <a:rPr lang="en-US" b="1" dirty="0" smtClean="0">
                <a:solidFill>
                  <a:srgbClr val="663300"/>
                </a:solidFill>
                <a:cs typeface="Arial" pitchFamily="34" charset="0"/>
              </a:rPr>
              <a:t>Fear God and keep Your Vows</a:t>
            </a:r>
            <a:endParaRPr lang="en-US" b="1" dirty="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4150" name="Rectangle 6"/>
          <p:cNvSpPr>
            <a:spLocks noChangeArrowheads="1"/>
          </p:cNvSpPr>
          <p:nvPr/>
        </p:nvSpPr>
        <p:spPr bwMode="auto">
          <a:xfrm>
            <a:off x="1143000" y="609600"/>
            <a:ext cx="7772400" cy="838200"/>
          </a:xfrm>
          <a:prstGeom prst="rect">
            <a:avLst/>
          </a:prstGeom>
          <a:noFill/>
          <a:ln w="9525">
            <a:noFill/>
            <a:miter lim="800000"/>
            <a:headEnd/>
            <a:tailEnd/>
          </a:ln>
        </p:spPr>
        <p:txBody>
          <a:bodyPr anchor="ctr"/>
          <a:lstStyle/>
          <a:p>
            <a:pPr algn="ctr"/>
            <a:r>
              <a:rPr lang="en-US" sz="4800" dirty="0" smtClean="0">
                <a:solidFill>
                  <a:srgbClr val="663300"/>
                </a:solidFill>
                <a:cs typeface="Arial" pitchFamily="34" charset="0"/>
              </a:rPr>
              <a:t> </a:t>
            </a:r>
            <a:endParaRPr lang="en-US" sz="4800" dirty="0">
              <a:solidFill>
                <a:srgbClr val="663300"/>
              </a:solidFill>
              <a:cs typeface="Arial" pitchFamily="34" charset="0"/>
            </a:endParaRPr>
          </a:p>
        </p:txBody>
      </p:sp>
      <p:sp>
        <p:nvSpPr>
          <p:cNvPr id="4" name="Rectangle 2"/>
          <p:cNvSpPr>
            <a:spLocks noGrp="1" noChangeArrowheads="1"/>
          </p:cNvSpPr>
          <p:nvPr>
            <p:ph type="title"/>
          </p:nvPr>
        </p:nvSpPr>
        <p:spPr>
          <a:xfrm>
            <a:off x="457200" y="533400"/>
            <a:ext cx="3581400" cy="838200"/>
          </a:xfrm>
        </p:spPr>
        <p:txBody>
          <a:bodyPr>
            <a:noAutofit/>
          </a:bodyPr>
          <a:lstStyle/>
          <a:p>
            <a:pPr fontAlgn="auto">
              <a:spcAft>
                <a:spcPts val="0"/>
              </a:spcAft>
              <a:defRPr/>
            </a:pPr>
            <a:r>
              <a:rPr lang="en-US" sz="2400" dirty="0" smtClean="0">
                <a:solidFill>
                  <a:srgbClr val="663300"/>
                </a:solidFill>
                <a:latin typeface="Arial" pitchFamily="34" charset="0"/>
                <a:cs typeface="Arial" pitchFamily="34" charset="0"/>
              </a:rPr>
              <a:t>1. Let us go to the house of the Lord</a:t>
            </a:r>
            <a:endParaRPr lang="en-US" sz="2000" dirty="0">
              <a:solidFill>
                <a:srgbClr val="663300"/>
              </a:solidFill>
              <a:latin typeface="Arial" pitchFamily="34" charset="0"/>
              <a:cs typeface="Arial" pitchFamily="34" charset="0"/>
            </a:endParaRPr>
          </a:p>
        </p:txBody>
      </p:sp>
      <p:sp>
        <p:nvSpPr>
          <p:cNvPr id="10" name="Rectangle 9"/>
          <p:cNvSpPr/>
          <p:nvPr/>
        </p:nvSpPr>
        <p:spPr>
          <a:xfrm>
            <a:off x="381000" y="3124200"/>
            <a:ext cx="4648200" cy="1754326"/>
          </a:xfrm>
          <a:prstGeom prst="rect">
            <a:avLst/>
          </a:prstGeom>
        </p:spPr>
        <p:txBody>
          <a:bodyPr wrap="square">
            <a:spAutoFit/>
          </a:bodyPr>
          <a:lstStyle/>
          <a:p>
            <a:r>
              <a:rPr lang="en-US" baseline="90000" dirty="0" smtClean="0">
                <a:solidFill>
                  <a:schemeClr val="accent6">
                    <a:lumMod val="50000"/>
                  </a:schemeClr>
                </a:solidFill>
                <a:cs typeface="Arial" pitchFamily="34" charset="0"/>
              </a:rPr>
              <a:t>(Ps 23:6)</a:t>
            </a:r>
            <a:r>
              <a:rPr lang="en-US" dirty="0" smtClean="0">
                <a:solidFill>
                  <a:schemeClr val="accent6">
                    <a:lumMod val="50000"/>
                  </a:schemeClr>
                </a:solidFill>
                <a:cs typeface="Arial" pitchFamily="34" charset="0"/>
              </a:rPr>
              <a:t> </a:t>
            </a:r>
            <a:r>
              <a:rPr lang="en-US" sz="2000" dirty="0" smtClean="0">
                <a:solidFill>
                  <a:schemeClr val="accent6">
                    <a:lumMod val="50000"/>
                  </a:schemeClr>
                </a:solidFill>
                <a:cs typeface="Arial" pitchFamily="34" charset="0"/>
              </a:rPr>
              <a:t>Surely goodness and mercy shall follow me all the days of my life; and I will dwell in the house of the LORD Forever.</a:t>
            </a:r>
            <a:endParaRPr lang="en-US" dirty="0" smtClean="0"/>
          </a:p>
          <a:p>
            <a:endParaRPr lang="en-US" dirty="0" smtClean="0">
              <a:solidFill>
                <a:schemeClr val="accent6">
                  <a:lumMod val="50000"/>
                </a:schemeClr>
              </a:solidFill>
              <a:cs typeface="Arial" pitchFamily="34" charset="0"/>
            </a:endParaRPr>
          </a:p>
        </p:txBody>
      </p:sp>
      <p:sp>
        <p:nvSpPr>
          <p:cNvPr id="11" name="Rectangle 10"/>
          <p:cNvSpPr/>
          <p:nvPr/>
        </p:nvSpPr>
        <p:spPr>
          <a:xfrm>
            <a:off x="533400" y="4876800"/>
            <a:ext cx="8153400" cy="1384995"/>
          </a:xfrm>
          <a:prstGeom prst="rect">
            <a:avLst/>
          </a:prstGeom>
        </p:spPr>
        <p:txBody>
          <a:bodyPr wrap="square">
            <a:spAutoFit/>
          </a:bodyPr>
          <a:lstStyle/>
          <a:p>
            <a:endParaRPr lang="en-US" sz="2000" dirty="0" smtClean="0">
              <a:solidFill>
                <a:schemeClr val="accent6">
                  <a:lumMod val="50000"/>
                </a:schemeClr>
              </a:solidFill>
              <a:cs typeface="Arial" pitchFamily="34" charset="0"/>
            </a:endParaRPr>
          </a:p>
          <a:p>
            <a:r>
              <a:rPr lang="en-US" baseline="90000" dirty="0" smtClean="0">
                <a:solidFill>
                  <a:schemeClr val="accent6">
                    <a:lumMod val="50000"/>
                  </a:schemeClr>
                </a:solidFill>
                <a:cs typeface="Arial" pitchFamily="34" charset="0"/>
              </a:rPr>
              <a:t>(Ps 73:14-17) </a:t>
            </a:r>
            <a:r>
              <a:rPr lang="en-US" sz="2000" dirty="0" smtClean="0">
                <a:solidFill>
                  <a:schemeClr val="accent6">
                    <a:lumMod val="50000"/>
                  </a:schemeClr>
                </a:solidFill>
                <a:cs typeface="Arial" pitchFamily="34" charset="0"/>
              </a:rPr>
              <a:t>14For all day long I have been plagued, and chastened every morning…17 Until I went into the sanctuary of God;</a:t>
            </a:r>
          </a:p>
          <a:p>
            <a:endParaRPr lang="en-US" dirty="0" smtClean="0">
              <a:solidFill>
                <a:schemeClr val="accent6">
                  <a:lumMod val="50000"/>
                </a:schemeClr>
              </a:solidFill>
              <a:cs typeface="Arial" pitchFamily="34" charset="0"/>
            </a:endParaRPr>
          </a:p>
        </p:txBody>
      </p:sp>
      <p:pic>
        <p:nvPicPr>
          <p:cNvPr id="45058" name="Picture 2"/>
          <p:cNvPicPr>
            <a:picLocks noChangeAspect="1" noChangeArrowheads="1"/>
          </p:cNvPicPr>
          <p:nvPr/>
        </p:nvPicPr>
        <p:blipFill>
          <a:blip r:embed="rId3" cstate="print"/>
          <a:srcRect/>
          <a:stretch>
            <a:fillRect/>
          </a:stretch>
        </p:blipFill>
        <p:spPr bwMode="auto">
          <a:xfrm>
            <a:off x="4667077" y="609600"/>
            <a:ext cx="4020969" cy="3581400"/>
          </a:xfrm>
          <a:prstGeom prst="rect">
            <a:avLst/>
          </a:prstGeom>
          <a:noFill/>
          <a:ln w="9525">
            <a:noFill/>
            <a:miter lim="800000"/>
            <a:headEnd/>
            <a:tailEnd/>
          </a:ln>
        </p:spPr>
      </p:pic>
      <p:sp>
        <p:nvSpPr>
          <p:cNvPr id="12" name="Rectangle 11"/>
          <p:cNvSpPr/>
          <p:nvPr/>
        </p:nvSpPr>
        <p:spPr>
          <a:xfrm>
            <a:off x="381000" y="1676400"/>
            <a:ext cx="4114800" cy="1477328"/>
          </a:xfrm>
          <a:prstGeom prst="rect">
            <a:avLst/>
          </a:prstGeom>
        </p:spPr>
        <p:txBody>
          <a:bodyPr wrap="square">
            <a:spAutoFit/>
          </a:bodyPr>
          <a:lstStyle/>
          <a:p>
            <a:r>
              <a:rPr lang="en-US" dirty="0" smtClean="0">
                <a:solidFill>
                  <a:schemeClr val="accent6">
                    <a:lumMod val="50000"/>
                  </a:schemeClr>
                </a:solidFill>
                <a:cs typeface="Arial" pitchFamily="34" charset="0"/>
              </a:rPr>
              <a:t> </a:t>
            </a:r>
            <a:r>
              <a:rPr lang="en-US" baseline="90000" dirty="0" smtClean="0">
                <a:solidFill>
                  <a:schemeClr val="accent6">
                    <a:lumMod val="50000"/>
                  </a:schemeClr>
                </a:solidFill>
                <a:cs typeface="Arial" pitchFamily="34" charset="0"/>
              </a:rPr>
              <a:t>(</a:t>
            </a:r>
            <a:r>
              <a:rPr lang="en-US" baseline="90000" dirty="0" err="1" smtClean="0">
                <a:solidFill>
                  <a:schemeClr val="accent6">
                    <a:lumMod val="50000"/>
                  </a:schemeClr>
                </a:solidFill>
                <a:cs typeface="Arial" pitchFamily="34" charset="0"/>
              </a:rPr>
              <a:t>Ecc</a:t>
            </a:r>
            <a:r>
              <a:rPr lang="en-US" baseline="90000" dirty="0" smtClean="0">
                <a:solidFill>
                  <a:schemeClr val="accent6">
                    <a:lumMod val="50000"/>
                  </a:schemeClr>
                </a:solidFill>
                <a:cs typeface="Arial" pitchFamily="34" charset="0"/>
              </a:rPr>
              <a:t> 5:1) </a:t>
            </a:r>
            <a:r>
              <a:rPr lang="en-US" sz="1400" b="1" u="sng" dirty="0" smtClean="0">
                <a:solidFill>
                  <a:schemeClr val="accent6">
                    <a:lumMod val="50000"/>
                  </a:schemeClr>
                </a:solidFill>
                <a:cs typeface="Arial" pitchFamily="34" charset="0"/>
              </a:rPr>
              <a:t>Walk prudently when you go to the house of God; </a:t>
            </a:r>
            <a:r>
              <a:rPr lang="en-US" sz="1400" dirty="0" smtClean="0">
                <a:solidFill>
                  <a:schemeClr val="accent6">
                    <a:lumMod val="50000"/>
                  </a:schemeClr>
                </a:solidFill>
                <a:cs typeface="Arial" pitchFamily="34" charset="0"/>
              </a:rPr>
              <a:t>and draw near to hear rather than to give the sacrifice of fools, for they do not know that they do evil. </a:t>
            </a:r>
            <a:r>
              <a:rPr lang="en-US" dirty="0" smtClean="0">
                <a:cs typeface="Arial" pitchFamily="34" charset="0"/>
              </a:rPr>
              <a:t/>
            </a:r>
            <a:br>
              <a:rPr lang="en-US" dirty="0" smtClean="0">
                <a:cs typeface="Arial" pitchFamily="34" charset="0"/>
              </a:rPr>
            </a:br>
            <a:endParaRPr lang="en-US" dirty="0">
              <a:solidFill>
                <a:schemeClr val="accent6">
                  <a:lumMod val="50000"/>
                </a:schemeClr>
              </a:solidFill>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20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5058"/>
                                        </p:tgtEl>
                                        <p:attrNameLst>
                                          <p:attrName>style.visibility</p:attrName>
                                        </p:attrNameLst>
                                      </p:cBhvr>
                                      <p:to>
                                        <p:strVal val="visible"/>
                                      </p:to>
                                    </p:set>
                                    <p:animEffect transition="in" filter="fade">
                                      <p:cBhvr>
                                        <p:cTn id="17" dur="2000"/>
                                        <p:tgtEl>
                                          <p:spTgt spid="450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4150" name="Rectangle 6"/>
          <p:cNvSpPr>
            <a:spLocks noChangeArrowheads="1"/>
          </p:cNvSpPr>
          <p:nvPr/>
        </p:nvSpPr>
        <p:spPr bwMode="auto">
          <a:xfrm>
            <a:off x="1143000" y="609600"/>
            <a:ext cx="7772400" cy="838200"/>
          </a:xfrm>
          <a:prstGeom prst="rect">
            <a:avLst/>
          </a:prstGeom>
          <a:noFill/>
          <a:ln w="9525">
            <a:noFill/>
            <a:miter lim="800000"/>
            <a:headEnd/>
            <a:tailEnd/>
          </a:ln>
        </p:spPr>
        <p:txBody>
          <a:bodyPr anchor="ctr"/>
          <a:lstStyle/>
          <a:p>
            <a:pPr algn="ctr"/>
            <a:r>
              <a:rPr lang="en-US" sz="4800" dirty="0" smtClean="0">
                <a:solidFill>
                  <a:srgbClr val="663300"/>
                </a:solidFill>
                <a:cs typeface="Arial" pitchFamily="34" charset="0"/>
              </a:rPr>
              <a:t> </a:t>
            </a:r>
            <a:endParaRPr lang="en-US" sz="4800" dirty="0">
              <a:solidFill>
                <a:srgbClr val="663300"/>
              </a:solidFill>
              <a:cs typeface="Arial" pitchFamily="34" charset="0"/>
            </a:endParaRPr>
          </a:p>
        </p:txBody>
      </p:sp>
      <p:sp>
        <p:nvSpPr>
          <p:cNvPr id="4" name="Rectangle 2"/>
          <p:cNvSpPr>
            <a:spLocks noGrp="1" noChangeArrowheads="1"/>
          </p:cNvSpPr>
          <p:nvPr>
            <p:ph type="title"/>
          </p:nvPr>
        </p:nvSpPr>
        <p:spPr>
          <a:xfrm>
            <a:off x="457200" y="609600"/>
            <a:ext cx="3581400" cy="838200"/>
          </a:xfrm>
        </p:spPr>
        <p:txBody>
          <a:bodyPr>
            <a:noAutofit/>
          </a:bodyPr>
          <a:lstStyle/>
          <a:p>
            <a:pPr fontAlgn="auto">
              <a:spcAft>
                <a:spcPts val="0"/>
              </a:spcAft>
              <a:defRPr/>
            </a:pPr>
            <a:r>
              <a:rPr lang="en-US" sz="2400" dirty="0" smtClean="0">
                <a:solidFill>
                  <a:srgbClr val="663300"/>
                </a:solidFill>
                <a:latin typeface="Arial" pitchFamily="34" charset="0"/>
                <a:cs typeface="Arial" pitchFamily="34" charset="0"/>
              </a:rPr>
              <a:t>2. Let us listen</a:t>
            </a:r>
            <a:endParaRPr lang="en-US" sz="2000" dirty="0">
              <a:solidFill>
                <a:srgbClr val="663300"/>
              </a:solidFill>
              <a:latin typeface="Arial" pitchFamily="34" charset="0"/>
              <a:cs typeface="Arial" pitchFamily="34" charset="0"/>
            </a:endParaRPr>
          </a:p>
        </p:txBody>
      </p:sp>
      <p:sp>
        <p:nvSpPr>
          <p:cNvPr id="10" name="Rectangle 9"/>
          <p:cNvSpPr/>
          <p:nvPr/>
        </p:nvSpPr>
        <p:spPr>
          <a:xfrm>
            <a:off x="990600" y="3124200"/>
            <a:ext cx="5562600" cy="2277547"/>
          </a:xfrm>
          <a:prstGeom prst="rect">
            <a:avLst/>
          </a:prstGeom>
        </p:spPr>
        <p:txBody>
          <a:bodyPr wrap="square">
            <a:spAutoFit/>
          </a:bodyPr>
          <a:lstStyle/>
          <a:p>
            <a:r>
              <a:rPr lang="en-US" sz="1600" dirty="0" smtClean="0">
                <a:solidFill>
                  <a:schemeClr val="accent6">
                    <a:lumMod val="50000"/>
                  </a:schemeClr>
                </a:solidFill>
                <a:cs typeface="Arial" pitchFamily="34" charset="0"/>
              </a:rPr>
              <a:t>Contemplations from Abuna </a:t>
            </a:r>
            <a:r>
              <a:rPr lang="en-US" sz="1600" dirty="0" err="1" smtClean="0">
                <a:solidFill>
                  <a:schemeClr val="accent6">
                    <a:lumMod val="50000"/>
                  </a:schemeClr>
                </a:solidFill>
                <a:cs typeface="Arial" pitchFamily="34" charset="0"/>
              </a:rPr>
              <a:t>Tadros</a:t>
            </a:r>
            <a:r>
              <a:rPr lang="en-US" sz="1600" dirty="0" smtClean="0">
                <a:solidFill>
                  <a:schemeClr val="accent6">
                    <a:lumMod val="50000"/>
                  </a:schemeClr>
                </a:solidFill>
                <a:cs typeface="Arial" pitchFamily="34" charset="0"/>
              </a:rPr>
              <a:t> </a:t>
            </a:r>
            <a:r>
              <a:rPr lang="en-US" sz="1600" dirty="0" err="1" smtClean="0">
                <a:solidFill>
                  <a:schemeClr val="accent6">
                    <a:lumMod val="50000"/>
                  </a:schemeClr>
                </a:solidFill>
                <a:cs typeface="Arial" pitchFamily="34" charset="0"/>
              </a:rPr>
              <a:t>Yacoub</a:t>
            </a:r>
            <a:r>
              <a:rPr lang="en-US" sz="1600" dirty="0" smtClean="0">
                <a:solidFill>
                  <a:schemeClr val="accent6">
                    <a:lumMod val="50000"/>
                  </a:schemeClr>
                </a:solidFill>
                <a:cs typeface="Arial" pitchFamily="34" charset="0"/>
              </a:rPr>
              <a:t> </a:t>
            </a:r>
            <a:r>
              <a:rPr lang="en-US" sz="1600" dirty="0" err="1" smtClean="0">
                <a:solidFill>
                  <a:schemeClr val="accent6">
                    <a:lumMod val="50000"/>
                  </a:schemeClr>
                </a:solidFill>
                <a:cs typeface="Arial" pitchFamily="34" charset="0"/>
              </a:rPr>
              <a:t>Malaty</a:t>
            </a:r>
            <a:r>
              <a:rPr lang="en-US" sz="1600" dirty="0" smtClean="0">
                <a:solidFill>
                  <a:schemeClr val="accent6">
                    <a:lumMod val="50000"/>
                  </a:schemeClr>
                </a:solidFill>
                <a:cs typeface="Arial" pitchFamily="34" charset="0"/>
              </a:rPr>
              <a:t>:</a:t>
            </a:r>
            <a:br>
              <a:rPr lang="en-US" sz="1600" dirty="0" smtClean="0">
                <a:solidFill>
                  <a:schemeClr val="accent6">
                    <a:lumMod val="50000"/>
                  </a:schemeClr>
                </a:solidFill>
                <a:cs typeface="Arial" pitchFamily="34" charset="0"/>
              </a:rPr>
            </a:br>
            <a:endParaRPr lang="en-US" sz="1800" dirty="0" smtClean="0">
              <a:solidFill>
                <a:schemeClr val="accent6">
                  <a:lumMod val="50000"/>
                </a:schemeClr>
              </a:solidFill>
              <a:cs typeface="Arial" pitchFamily="34" charset="0"/>
            </a:endParaRPr>
          </a:p>
          <a:p>
            <a:pPr>
              <a:buFont typeface="Wingdings" pitchFamily="2" charset="2"/>
              <a:buChar char="v"/>
            </a:pPr>
            <a:r>
              <a:rPr lang="en-US" sz="1800" dirty="0" smtClean="0">
                <a:solidFill>
                  <a:schemeClr val="accent6">
                    <a:lumMod val="50000"/>
                  </a:schemeClr>
                </a:solidFill>
                <a:cs typeface="Arial" pitchFamily="34" charset="0"/>
              </a:rPr>
              <a:t>Hearing is not a sign of humility.</a:t>
            </a:r>
            <a:br>
              <a:rPr lang="en-US" sz="1800" dirty="0" smtClean="0">
                <a:solidFill>
                  <a:schemeClr val="accent6">
                    <a:lumMod val="50000"/>
                  </a:schemeClr>
                </a:solidFill>
                <a:cs typeface="Arial" pitchFamily="34" charset="0"/>
              </a:rPr>
            </a:br>
            <a:endParaRPr lang="en-US" sz="1800" dirty="0" smtClean="0">
              <a:solidFill>
                <a:schemeClr val="accent6">
                  <a:lumMod val="50000"/>
                </a:schemeClr>
              </a:solidFill>
              <a:cs typeface="Arial" pitchFamily="34" charset="0"/>
            </a:endParaRPr>
          </a:p>
          <a:p>
            <a:pPr>
              <a:buFont typeface="Wingdings" pitchFamily="2" charset="2"/>
              <a:buChar char="v"/>
            </a:pPr>
            <a:r>
              <a:rPr lang="en-US" sz="1800" dirty="0" smtClean="0">
                <a:solidFill>
                  <a:schemeClr val="accent6">
                    <a:lumMod val="50000"/>
                  </a:schemeClr>
                </a:solidFill>
                <a:cs typeface="Arial" pitchFamily="34" charset="0"/>
              </a:rPr>
              <a:t>Fools do not only speak but make mistakes not knowing they are doing mistakes.</a:t>
            </a:r>
            <a:br>
              <a:rPr lang="en-US" sz="1800" dirty="0" smtClean="0">
                <a:solidFill>
                  <a:schemeClr val="accent6">
                    <a:lumMod val="50000"/>
                  </a:schemeClr>
                </a:solidFill>
                <a:cs typeface="Arial" pitchFamily="34" charset="0"/>
              </a:rPr>
            </a:br>
            <a:endParaRPr lang="en-US" sz="1800" dirty="0" smtClean="0">
              <a:solidFill>
                <a:schemeClr val="accent6">
                  <a:lumMod val="50000"/>
                </a:schemeClr>
              </a:solidFill>
              <a:cs typeface="Arial" pitchFamily="34" charset="0"/>
            </a:endParaRPr>
          </a:p>
          <a:p>
            <a:pPr>
              <a:buFont typeface="Wingdings" pitchFamily="2" charset="2"/>
              <a:buChar char="v"/>
            </a:pPr>
            <a:r>
              <a:rPr lang="en-US" sz="1800" dirty="0" smtClean="0">
                <a:solidFill>
                  <a:schemeClr val="accent6">
                    <a:lumMod val="50000"/>
                  </a:schemeClr>
                </a:solidFill>
                <a:cs typeface="Arial" pitchFamily="34" charset="0"/>
              </a:rPr>
              <a:t>Wise people when they do wrong they repent</a:t>
            </a:r>
          </a:p>
        </p:txBody>
      </p:sp>
      <p:sp>
        <p:nvSpPr>
          <p:cNvPr id="12" name="Rectangle 11"/>
          <p:cNvSpPr/>
          <p:nvPr/>
        </p:nvSpPr>
        <p:spPr>
          <a:xfrm>
            <a:off x="685800" y="1752600"/>
            <a:ext cx="5029200" cy="1261884"/>
          </a:xfrm>
          <a:prstGeom prst="rect">
            <a:avLst/>
          </a:prstGeom>
        </p:spPr>
        <p:txBody>
          <a:bodyPr wrap="square">
            <a:spAutoFit/>
          </a:bodyPr>
          <a:lstStyle/>
          <a:p>
            <a:r>
              <a:rPr lang="en-US" dirty="0" smtClean="0">
                <a:solidFill>
                  <a:schemeClr val="accent6">
                    <a:lumMod val="50000"/>
                  </a:schemeClr>
                </a:solidFill>
                <a:cs typeface="Arial" pitchFamily="34" charset="0"/>
              </a:rPr>
              <a:t> </a:t>
            </a:r>
            <a:r>
              <a:rPr lang="en-US" baseline="90000" dirty="0" smtClean="0">
                <a:solidFill>
                  <a:schemeClr val="accent6">
                    <a:lumMod val="50000"/>
                  </a:schemeClr>
                </a:solidFill>
                <a:cs typeface="Arial" pitchFamily="34" charset="0"/>
              </a:rPr>
              <a:t>(</a:t>
            </a:r>
            <a:r>
              <a:rPr lang="en-US" baseline="90000" dirty="0" err="1" smtClean="0">
                <a:solidFill>
                  <a:schemeClr val="accent6">
                    <a:lumMod val="50000"/>
                  </a:schemeClr>
                </a:solidFill>
                <a:cs typeface="Arial" pitchFamily="34" charset="0"/>
              </a:rPr>
              <a:t>Ecc</a:t>
            </a:r>
            <a:r>
              <a:rPr lang="en-US" baseline="90000" dirty="0" smtClean="0">
                <a:solidFill>
                  <a:schemeClr val="accent6">
                    <a:lumMod val="50000"/>
                  </a:schemeClr>
                </a:solidFill>
                <a:cs typeface="Arial" pitchFamily="34" charset="0"/>
              </a:rPr>
              <a:t> 5:1) </a:t>
            </a:r>
            <a:r>
              <a:rPr lang="en-US" sz="1400" dirty="0" smtClean="0">
                <a:solidFill>
                  <a:schemeClr val="accent6">
                    <a:lumMod val="50000"/>
                  </a:schemeClr>
                </a:solidFill>
                <a:cs typeface="Arial" pitchFamily="34" charset="0"/>
              </a:rPr>
              <a:t>Walk prudently when you go to the house of God; and </a:t>
            </a:r>
            <a:r>
              <a:rPr lang="en-US" sz="1400" b="1" u="sng" dirty="0" smtClean="0">
                <a:solidFill>
                  <a:schemeClr val="accent6">
                    <a:lumMod val="50000"/>
                  </a:schemeClr>
                </a:solidFill>
                <a:cs typeface="Arial" pitchFamily="34" charset="0"/>
              </a:rPr>
              <a:t>draw near to hear </a:t>
            </a:r>
            <a:r>
              <a:rPr lang="en-US" sz="1400" dirty="0" smtClean="0">
                <a:solidFill>
                  <a:schemeClr val="accent6">
                    <a:lumMod val="50000"/>
                  </a:schemeClr>
                </a:solidFill>
                <a:cs typeface="Arial" pitchFamily="34" charset="0"/>
              </a:rPr>
              <a:t>rather than to give the sacrifice of fools, for they do not know that they do evil. </a:t>
            </a:r>
            <a:r>
              <a:rPr lang="en-US" dirty="0" smtClean="0">
                <a:cs typeface="Arial" pitchFamily="34" charset="0"/>
              </a:rPr>
              <a:t/>
            </a:r>
            <a:br>
              <a:rPr lang="en-US" dirty="0" smtClean="0">
                <a:cs typeface="Arial" pitchFamily="34" charset="0"/>
              </a:rPr>
            </a:br>
            <a:endParaRPr lang="en-US" dirty="0">
              <a:solidFill>
                <a:schemeClr val="accent6">
                  <a:lumMod val="50000"/>
                </a:schemeClr>
              </a:solidFill>
              <a:cs typeface="Arial" pitchFamily="34" charset="0"/>
            </a:endParaRPr>
          </a:p>
        </p:txBody>
      </p:sp>
      <p:pic>
        <p:nvPicPr>
          <p:cNvPr id="46082" name="Picture 2"/>
          <p:cNvPicPr>
            <a:picLocks noChangeAspect="1" noChangeArrowheads="1"/>
          </p:cNvPicPr>
          <p:nvPr/>
        </p:nvPicPr>
        <p:blipFill>
          <a:blip r:embed="rId3" cstate="print"/>
          <a:srcRect/>
          <a:stretch>
            <a:fillRect/>
          </a:stretch>
        </p:blipFill>
        <p:spPr bwMode="auto">
          <a:xfrm>
            <a:off x="6600026" y="914400"/>
            <a:ext cx="1348587" cy="22860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20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fade">
                                      <p:cBhvr>
                                        <p:cTn id="12" dur="20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fade">
                                      <p:cBhvr>
                                        <p:cTn id="17" dur="20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fade">
                                      <p:cBhvr>
                                        <p:cTn id="22" dur="20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4150" name="Rectangle 6"/>
          <p:cNvSpPr>
            <a:spLocks noChangeArrowheads="1"/>
          </p:cNvSpPr>
          <p:nvPr/>
        </p:nvSpPr>
        <p:spPr bwMode="auto">
          <a:xfrm>
            <a:off x="1143000" y="609600"/>
            <a:ext cx="7772400" cy="838200"/>
          </a:xfrm>
          <a:prstGeom prst="rect">
            <a:avLst/>
          </a:prstGeom>
          <a:noFill/>
          <a:ln w="9525">
            <a:noFill/>
            <a:miter lim="800000"/>
            <a:headEnd/>
            <a:tailEnd/>
          </a:ln>
        </p:spPr>
        <p:txBody>
          <a:bodyPr anchor="ctr"/>
          <a:lstStyle/>
          <a:p>
            <a:pPr algn="ctr"/>
            <a:r>
              <a:rPr lang="en-US" sz="4800" dirty="0" smtClean="0">
                <a:solidFill>
                  <a:srgbClr val="663300"/>
                </a:solidFill>
                <a:cs typeface="Arial" pitchFamily="34" charset="0"/>
              </a:rPr>
              <a:t> </a:t>
            </a:r>
            <a:endParaRPr lang="en-US" sz="4800" dirty="0">
              <a:solidFill>
                <a:srgbClr val="663300"/>
              </a:solidFill>
              <a:cs typeface="Arial" pitchFamily="34" charset="0"/>
            </a:endParaRPr>
          </a:p>
        </p:txBody>
      </p:sp>
      <p:sp>
        <p:nvSpPr>
          <p:cNvPr id="4" name="Rectangle 2"/>
          <p:cNvSpPr>
            <a:spLocks noGrp="1" noChangeArrowheads="1"/>
          </p:cNvSpPr>
          <p:nvPr>
            <p:ph type="title"/>
          </p:nvPr>
        </p:nvSpPr>
        <p:spPr>
          <a:xfrm>
            <a:off x="457200" y="609600"/>
            <a:ext cx="3581400" cy="838200"/>
          </a:xfrm>
        </p:spPr>
        <p:txBody>
          <a:bodyPr>
            <a:noAutofit/>
          </a:bodyPr>
          <a:lstStyle/>
          <a:p>
            <a:pPr fontAlgn="auto">
              <a:spcAft>
                <a:spcPts val="0"/>
              </a:spcAft>
              <a:defRPr/>
            </a:pPr>
            <a:r>
              <a:rPr lang="en-US" sz="2400" dirty="0" smtClean="0">
                <a:solidFill>
                  <a:srgbClr val="663300"/>
                </a:solidFill>
                <a:latin typeface="Arial" pitchFamily="34" charset="0"/>
                <a:cs typeface="Arial" pitchFamily="34" charset="0"/>
              </a:rPr>
              <a:t>2. Let us listen more</a:t>
            </a:r>
            <a:endParaRPr lang="en-US" sz="2000" dirty="0">
              <a:solidFill>
                <a:srgbClr val="663300"/>
              </a:solidFill>
              <a:latin typeface="Arial" pitchFamily="34" charset="0"/>
              <a:cs typeface="Arial" pitchFamily="34" charset="0"/>
            </a:endParaRPr>
          </a:p>
        </p:txBody>
      </p:sp>
      <p:sp>
        <p:nvSpPr>
          <p:cNvPr id="12" name="Rectangle 11"/>
          <p:cNvSpPr/>
          <p:nvPr/>
        </p:nvSpPr>
        <p:spPr>
          <a:xfrm>
            <a:off x="685800" y="1752600"/>
            <a:ext cx="5029200" cy="1261884"/>
          </a:xfrm>
          <a:prstGeom prst="rect">
            <a:avLst/>
          </a:prstGeom>
        </p:spPr>
        <p:txBody>
          <a:bodyPr wrap="square">
            <a:spAutoFit/>
          </a:bodyPr>
          <a:lstStyle/>
          <a:p>
            <a:r>
              <a:rPr lang="en-US" dirty="0" smtClean="0">
                <a:solidFill>
                  <a:schemeClr val="accent6">
                    <a:lumMod val="50000"/>
                  </a:schemeClr>
                </a:solidFill>
                <a:cs typeface="Arial" pitchFamily="34" charset="0"/>
              </a:rPr>
              <a:t> </a:t>
            </a:r>
            <a:r>
              <a:rPr lang="en-US" baseline="90000" dirty="0" smtClean="0">
                <a:solidFill>
                  <a:schemeClr val="accent6">
                    <a:lumMod val="50000"/>
                  </a:schemeClr>
                </a:solidFill>
                <a:cs typeface="Arial" pitchFamily="34" charset="0"/>
              </a:rPr>
              <a:t>(</a:t>
            </a:r>
            <a:r>
              <a:rPr lang="en-US" baseline="90000" dirty="0" err="1" smtClean="0">
                <a:solidFill>
                  <a:schemeClr val="accent6">
                    <a:lumMod val="50000"/>
                  </a:schemeClr>
                </a:solidFill>
                <a:cs typeface="Arial" pitchFamily="34" charset="0"/>
              </a:rPr>
              <a:t>Ecc</a:t>
            </a:r>
            <a:r>
              <a:rPr lang="en-US" baseline="90000" dirty="0" smtClean="0">
                <a:solidFill>
                  <a:schemeClr val="accent6">
                    <a:lumMod val="50000"/>
                  </a:schemeClr>
                </a:solidFill>
                <a:cs typeface="Arial" pitchFamily="34" charset="0"/>
              </a:rPr>
              <a:t> 5:1) </a:t>
            </a:r>
            <a:r>
              <a:rPr lang="en-US" sz="1400" dirty="0" smtClean="0">
                <a:solidFill>
                  <a:schemeClr val="accent6">
                    <a:lumMod val="50000"/>
                  </a:schemeClr>
                </a:solidFill>
                <a:cs typeface="Arial" pitchFamily="34" charset="0"/>
              </a:rPr>
              <a:t>Walk prudently when you go to the house of God; and </a:t>
            </a:r>
            <a:r>
              <a:rPr lang="en-US" sz="1400" b="1" u="sng" dirty="0" smtClean="0">
                <a:solidFill>
                  <a:schemeClr val="accent6">
                    <a:lumMod val="50000"/>
                  </a:schemeClr>
                </a:solidFill>
                <a:cs typeface="Arial" pitchFamily="34" charset="0"/>
              </a:rPr>
              <a:t>draw near to hear </a:t>
            </a:r>
            <a:r>
              <a:rPr lang="en-US" sz="1400" dirty="0" smtClean="0">
                <a:solidFill>
                  <a:schemeClr val="accent6">
                    <a:lumMod val="50000"/>
                  </a:schemeClr>
                </a:solidFill>
                <a:cs typeface="Arial" pitchFamily="34" charset="0"/>
              </a:rPr>
              <a:t>rather than to give the sacrifice of fools, for they do not know that they do evil. </a:t>
            </a:r>
            <a:r>
              <a:rPr lang="en-US" dirty="0" smtClean="0">
                <a:cs typeface="Arial" pitchFamily="34" charset="0"/>
              </a:rPr>
              <a:t/>
            </a:r>
            <a:br>
              <a:rPr lang="en-US" dirty="0" smtClean="0">
                <a:cs typeface="Arial" pitchFamily="34" charset="0"/>
              </a:rPr>
            </a:br>
            <a:endParaRPr lang="en-US" dirty="0">
              <a:solidFill>
                <a:schemeClr val="accent6">
                  <a:lumMod val="50000"/>
                </a:schemeClr>
              </a:solidFill>
              <a:cs typeface="Arial" pitchFamily="34" charset="0"/>
            </a:endParaRPr>
          </a:p>
        </p:txBody>
      </p:sp>
      <p:pic>
        <p:nvPicPr>
          <p:cNvPr id="46082" name="Picture 2"/>
          <p:cNvPicPr>
            <a:picLocks noChangeAspect="1" noChangeArrowheads="1"/>
          </p:cNvPicPr>
          <p:nvPr/>
        </p:nvPicPr>
        <p:blipFill>
          <a:blip r:embed="rId3" cstate="print"/>
          <a:srcRect/>
          <a:stretch>
            <a:fillRect/>
          </a:stretch>
        </p:blipFill>
        <p:spPr bwMode="auto">
          <a:xfrm>
            <a:off x="6600026" y="914400"/>
            <a:ext cx="1348587" cy="2286000"/>
          </a:xfrm>
          <a:prstGeom prst="rect">
            <a:avLst/>
          </a:prstGeom>
          <a:noFill/>
          <a:ln w="9525">
            <a:noFill/>
            <a:miter lim="800000"/>
            <a:headEnd/>
            <a:tailEnd/>
          </a:ln>
        </p:spPr>
      </p:pic>
      <p:sp>
        <p:nvSpPr>
          <p:cNvPr id="8" name="Rectangle 7"/>
          <p:cNvSpPr/>
          <p:nvPr/>
        </p:nvSpPr>
        <p:spPr>
          <a:xfrm>
            <a:off x="914400" y="4343400"/>
            <a:ext cx="7543800" cy="1015663"/>
          </a:xfrm>
          <a:prstGeom prst="rect">
            <a:avLst/>
          </a:prstGeom>
        </p:spPr>
        <p:txBody>
          <a:bodyPr wrap="square">
            <a:spAutoFit/>
          </a:bodyPr>
          <a:lstStyle/>
          <a:p>
            <a:r>
              <a:rPr lang="en-US" sz="2000" dirty="0" smtClean="0">
                <a:solidFill>
                  <a:schemeClr val="accent6">
                    <a:lumMod val="50000"/>
                  </a:schemeClr>
                </a:solidFill>
                <a:cs typeface="Arial" pitchFamily="34" charset="0"/>
              </a:rPr>
              <a:t>“Put your tongue to silence for your heart to speak, put your heart to silence for the Spirit in you to speak” </a:t>
            </a:r>
            <a:br>
              <a:rPr lang="en-US" sz="2000" dirty="0" smtClean="0">
                <a:solidFill>
                  <a:schemeClr val="accent6">
                    <a:lumMod val="50000"/>
                  </a:schemeClr>
                </a:solidFill>
                <a:cs typeface="Arial" pitchFamily="34" charset="0"/>
              </a:rPr>
            </a:br>
            <a:r>
              <a:rPr lang="en-US" sz="1400" dirty="0" smtClean="0">
                <a:solidFill>
                  <a:schemeClr val="accent6">
                    <a:lumMod val="50000"/>
                  </a:schemeClr>
                </a:solidFill>
                <a:cs typeface="Arial" pitchFamily="34" charset="0"/>
              </a:rPr>
              <a:t>(St Gregory Bishop of Nieces)</a:t>
            </a:r>
            <a:r>
              <a:rPr lang="en-US" sz="1800" dirty="0" smtClean="0">
                <a:solidFill>
                  <a:schemeClr val="accent6">
                    <a:lumMod val="50000"/>
                  </a:schemeClr>
                </a:solidFill>
                <a:cs typeface="Arial" pitchFamily="34" charset="0"/>
              </a:rPr>
              <a:t> </a:t>
            </a:r>
            <a:endParaRPr lang="en-US" sz="2000" dirty="0" smtClean="0">
              <a:solidFill>
                <a:schemeClr val="accent6">
                  <a:lumMod val="50000"/>
                </a:schemeClr>
              </a:solidFill>
              <a:cs typeface="Arial" pitchFamily="34" charset="0"/>
            </a:endParaRPr>
          </a:p>
        </p:txBody>
      </p:sp>
      <p:sp>
        <p:nvSpPr>
          <p:cNvPr id="11" name="Rectangle 10"/>
          <p:cNvSpPr/>
          <p:nvPr/>
        </p:nvSpPr>
        <p:spPr>
          <a:xfrm>
            <a:off x="838200" y="3124200"/>
            <a:ext cx="5105400" cy="1015663"/>
          </a:xfrm>
          <a:prstGeom prst="rect">
            <a:avLst/>
          </a:prstGeom>
        </p:spPr>
        <p:txBody>
          <a:bodyPr wrap="square">
            <a:spAutoFit/>
          </a:bodyPr>
          <a:lstStyle/>
          <a:p>
            <a:r>
              <a:rPr lang="en-US" sz="2000" baseline="90000" dirty="0" smtClean="0">
                <a:solidFill>
                  <a:schemeClr val="accent6">
                    <a:lumMod val="50000"/>
                  </a:schemeClr>
                </a:solidFill>
                <a:cs typeface="Arial" pitchFamily="34" charset="0"/>
              </a:rPr>
              <a:t>(Proverbs  1:33) </a:t>
            </a:r>
            <a:r>
              <a:rPr lang="en-US" sz="2000" dirty="0" smtClean="0">
                <a:solidFill>
                  <a:schemeClr val="accent6">
                    <a:lumMod val="50000"/>
                  </a:schemeClr>
                </a:solidFill>
                <a:cs typeface="Arial" pitchFamily="34" charset="0"/>
              </a:rPr>
              <a:t>But whoever listens to me will dwell safely, And will be secure, without fear of evil.”</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8"/>
                                        </p:tgtEl>
                                        <p:attrNameLst>
                                          <p:attrName>style.visibility</p:attrName>
                                        </p:attrNameLst>
                                      </p:cBhvr>
                                      <p:to>
                                        <p:strVal val="visible"/>
                                      </p:to>
                                    </p:set>
                                    <p:anim calcmode="discrete" valueType="clr">
                                      <p:cBhvr override="childStyle">
                                        <p:cTn id="12" dur="500"/>
                                        <p:tgtEl>
                                          <p:spTgt spid="8"/>
                                        </p:tgtEl>
                                        <p:attrNameLst>
                                          <p:attrName>style.color</p:attrName>
                                        </p:attrNameLst>
                                      </p:cBhvr>
                                      <p:tavLst>
                                        <p:tav tm="0">
                                          <p:val>
                                            <p:clrVal>
                                              <a:schemeClr val="accent2"/>
                                            </p:clrVal>
                                          </p:val>
                                        </p:tav>
                                        <p:tav tm="50000">
                                          <p:val>
                                            <p:clrVal>
                                              <a:schemeClr val="hlink"/>
                                            </p:clrVal>
                                          </p:val>
                                        </p:tav>
                                      </p:tavLst>
                                    </p:anim>
                                    <p:anim calcmode="discrete" valueType="clr">
                                      <p:cBhvr>
                                        <p:cTn id="13" dur="500"/>
                                        <p:tgtEl>
                                          <p:spTgt spid="8"/>
                                        </p:tgtEl>
                                        <p:attrNameLst>
                                          <p:attrName>fillcolor</p:attrName>
                                        </p:attrNameLst>
                                      </p:cBhvr>
                                      <p:tavLst>
                                        <p:tav tm="0">
                                          <p:val>
                                            <p:clrVal>
                                              <a:schemeClr val="accent2"/>
                                            </p:clrVal>
                                          </p:val>
                                        </p:tav>
                                        <p:tav tm="50000">
                                          <p:val>
                                            <p:clrVal>
                                              <a:schemeClr val="hlink"/>
                                            </p:clrVal>
                                          </p:val>
                                        </p:tav>
                                      </p:tavLst>
                                    </p:anim>
                                    <p:set>
                                      <p:cBhvr>
                                        <p:cTn id="14" dur="500"/>
                                        <p:tgtEl>
                                          <p:spTgt spid="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4150" name="Rectangle 6"/>
          <p:cNvSpPr>
            <a:spLocks noChangeArrowheads="1"/>
          </p:cNvSpPr>
          <p:nvPr/>
        </p:nvSpPr>
        <p:spPr bwMode="auto">
          <a:xfrm>
            <a:off x="1143000" y="609600"/>
            <a:ext cx="7772400" cy="838200"/>
          </a:xfrm>
          <a:prstGeom prst="rect">
            <a:avLst/>
          </a:prstGeom>
          <a:noFill/>
          <a:ln w="9525">
            <a:noFill/>
            <a:miter lim="800000"/>
            <a:headEnd/>
            <a:tailEnd/>
          </a:ln>
        </p:spPr>
        <p:txBody>
          <a:bodyPr anchor="ctr"/>
          <a:lstStyle/>
          <a:p>
            <a:pPr algn="ctr"/>
            <a:r>
              <a:rPr lang="en-US" sz="4800" dirty="0" smtClean="0">
                <a:solidFill>
                  <a:srgbClr val="663300"/>
                </a:solidFill>
                <a:cs typeface="Arial" pitchFamily="34" charset="0"/>
              </a:rPr>
              <a:t> </a:t>
            </a:r>
            <a:endParaRPr lang="en-US" sz="4800" dirty="0">
              <a:solidFill>
                <a:srgbClr val="663300"/>
              </a:solidFill>
              <a:cs typeface="Arial" pitchFamily="34" charset="0"/>
            </a:endParaRPr>
          </a:p>
        </p:txBody>
      </p:sp>
      <p:sp>
        <p:nvSpPr>
          <p:cNvPr id="4" name="Rectangle 2"/>
          <p:cNvSpPr>
            <a:spLocks noGrp="1" noChangeArrowheads="1"/>
          </p:cNvSpPr>
          <p:nvPr>
            <p:ph type="title"/>
          </p:nvPr>
        </p:nvSpPr>
        <p:spPr>
          <a:xfrm>
            <a:off x="457200" y="304800"/>
            <a:ext cx="4724400" cy="838200"/>
          </a:xfrm>
        </p:spPr>
        <p:txBody>
          <a:bodyPr>
            <a:noAutofit/>
          </a:bodyPr>
          <a:lstStyle/>
          <a:p>
            <a:pPr fontAlgn="auto">
              <a:spcAft>
                <a:spcPts val="0"/>
              </a:spcAft>
              <a:defRPr/>
            </a:pPr>
            <a:r>
              <a:rPr lang="en-US" sz="2400" dirty="0" smtClean="0">
                <a:solidFill>
                  <a:srgbClr val="663300"/>
                </a:solidFill>
                <a:latin typeface="Arial" pitchFamily="34" charset="0"/>
                <a:cs typeface="Arial" pitchFamily="34" charset="0"/>
              </a:rPr>
              <a:t>3. Let us speak or read wisely</a:t>
            </a:r>
            <a:endParaRPr lang="en-US" sz="2000" dirty="0">
              <a:solidFill>
                <a:srgbClr val="663300"/>
              </a:solidFill>
              <a:latin typeface="Arial" pitchFamily="34" charset="0"/>
              <a:cs typeface="Arial" pitchFamily="34" charset="0"/>
            </a:endParaRPr>
          </a:p>
        </p:txBody>
      </p:sp>
      <p:sp>
        <p:nvSpPr>
          <p:cNvPr id="12" name="Rectangle 11"/>
          <p:cNvSpPr/>
          <p:nvPr/>
        </p:nvSpPr>
        <p:spPr>
          <a:xfrm>
            <a:off x="457200" y="1524000"/>
            <a:ext cx="5486400" cy="1107996"/>
          </a:xfrm>
          <a:prstGeom prst="rect">
            <a:avLst/>
          </a:prstGeom>
        </p:spPr>
        <p:txBody>
          <a:bodyPr wrap="square">
            <a:spAutoFit/>
          </a:bodyPr>
          <a:lstStyle/>
          <a:p>
            <a:r>
              <a:rPr lang="en-US" dirty="0" smtClean="0">
                <a:solidFill>
                  <a:schemeClr val="accent6">
                    <a:lumMod val="50000"/>
                  </a:schemeClr>
                </a:solidFill>
                <a:cs typeface="Arial" pitchFamily="34" charset="0"/>
              </a:rPr>
              <a:t> </a:t>
            </a:r>
            <a:r>
              <a:rPr lang="en-US" baseline="90000" dirty="0" smtClean="0">
                <a:solidFill>
                  <a:schemeClr val="accent6">
                    <a:lumMod val="50000"/>
                  </a:schemeClr>
                </a:solidFill>
                <a:cs typeface="Arial" pitchFamily="34" charset="0"/>
              </a:rPr>
              <a:t>(</a:t>
            </a:r>
            <a:r>
              <a:rPr lang="en-US" baseline="90000" dirty="0" err="1" smtClean="0">
                <a:solidFill>
                  <a:schemeClr val="accent6">
                    <a:lumMod val="50000"/>
                  </a:schemeClr>
                </a:solidFill>
                <a:cs typeface="Arial" pitchFamily="34" charset="0"/>
              </a:rPr>
              <a:t>Ecc</a:t>
            </a:r>
            <a:r>
              <a:rPr lang="en-US" baseline="90000" dirty="0" smtClean="0">
                <a:solidFill>
                  <a:schemeClr val="accent6">
                    <a:lumMod val="50000"/>
                  </a:schemeClr>
                </a:solidFill>
                <a:cs typeface="Arial" pitchFamily="34" charset="0"/>
              </a:rPr>
              <a:t> 5:2)</a:t>
            </a:r>
            <a:r>
              <a:rPr lang="en-US" sz="1400" dirty="0" smtClean="0">
                <a:solidFill>
                  <a:schemeClr val="accent6">
                    <a:lumMod val="50000"/>
                  </a:schemeClr>
                </a:solidFill>
                <a:cs typeface="Arial" pitchFamily="34" charset="0"/>
              </a:rPr>
              <a:t>Do not be rash with your mouth, </a:t>
            </a:r>
            <a:br>
              <a:rPr lang="en-US" sz="1400" dirty="0" smtClean="0">
                <a:solidFill>
                  <a:schemeClr val="accent6">
                    <a:lumMod val="50000"/>
                  </a:schemeClr>
                </a:solidFill>
                <a:cs typeface="Arial" pitchFamily="34" charset="0"/>
              </a:rPr>
            </a:br>
            <a:r>
              <a:rPr lang="en-US" sz="1400" dirty="0" smtClean="0">
                <a:solidFill>
                  <a:schemeClr val="accent6">
                    <a:lumMod val="50000"/>
                  </a:schemeClr>
                </a:solidFill>
                <a:cs typeface="Arial" pitchFamily="34" charset="0"/>
              </a:rPr>
              <a:t>      And let not your heart utter anything hastily before God. </a:t>
            </a:r>
            <a:br>
              <a:rPr lang="en-US" sz="1400" dirty="0" smtClean="0">
                <a:solidFill>
                  <a:schemeClr val="accent6">
                    <a:lumMod val="50000"/>
                  </a:schemeClr>
                </a:solidFill>
                <a:cs typeface="Arial" pitchFamily="34" charset="0"/>
              </a:rPr>
            </a:br>
            <a:r>
              <a:rPr lang="en-US" sz="1400" dirty="0" smtClean="0">
                <a:solidFill>
                  <a:schemeClr val="accent6">
                    <a:lumMod val="50000"/>
                  </a:schemeClr>
                </a:solidFill>
                <a:cs typeface="Arial" pitchFamily="34" charset="0"/>
              </a:rPr>
              <a:t>      For God is in heaven, and you on earth; therefore let your words be few. </a:t>
            </a:r>
            <a:endParaRPr lang="en-US" dirty="0">
              <a:solidFill>
                <a:schemeClr val="accent6">
                  <a:lumMod val="50000"/>
                </a:schemeClr>
              </a:solidFill>
              <a:cs typeface="Arial" pitchFamily="34" charset="0"/>
            </a:endParaRPr>
          </a:p>
        </p:txBody>
      </p:sp>
      <p:pic>
        <p:nvPicPr>
          <p:cNvPr id="46082" name="Picture 2"/>
          <p:cNvPicPr>
            <a:picLocks noChangeAspect="1" noChangeArrowheads="1"/>
          </p:cNvPicPr>
          <p:nvPr/>
        </p:nvPicPr>
        <p:blipFill>
          <a:blip r:embed="rId3" cstate="print"/>
          <a:srcRect/>
          <a:stretch>
            <a:fillRect/>
          </a:stretch>
        </p:blipFill>
        <p:spPr bwMode="auto">
          <a:xfrm>
            <a:off x="6600026" y="914400"/>
            <a:ext cx="1348587" cy="2286000"/>
          </a:xfrm>
          <a:prstGeom prst="rect">
            <a:avLst/>
          </a:prstGeom>
          <a:noFill/>
          <a:ln w="9525">
            <a:noFill/>
            <a:miter lim="800000"/>
            <a:headEnd/>
            <a:tailEnd/>
          </a:ln>
        </p:spPr>
      </p:pic>
      <p:sp>
        <p:nvSpPr>
          <p:cNvPr id="11" name="Rectangle 10"/>
          <p:cNvSpPr/>
          <p:nvPr/>
        </p:nvSpPr>
        <p:spPr>
          <a:xfrm>
            <a:off x="533400" y="3505200"/>
            <a:ext cx="3657600" cy="1200329"/>
          </a:xfrm>
          <a:prstGeom prst="rect">
            <a:avLst/>
          </a:prstGeom>
        </p:spPr>
        <p:txBody>
          <a:bodyPr wrap="square">
            <a:spAutoFit/>
          </a:bodyPr>
          <a:lstStyle/>
          <a:p>
            <a:r>
              <a:rPr lang="en-US" sz="1800" b="1" dirty="0" smtClean="0">
                <a:solidFill>
                  <a:schemeClr val="accent6">
                    <a:lumMod val="50000"/>
                  </a:schemeClr>
                </a:solidFill>
                <a:cs typeface="Arial" pitchFamily="34" charset="0"/>
              </a:rPr>
              <a:t>(Psalm 121) </a:t>
            </a:r>
            <a:r>
              <a:rPr lang="en-US" sz="1600" dirty="0" smtClean="0">
                <a:solidFill>
                  <a:schemeClr val="accent6">
                    <a:lumMod val="50000"/>
                  </a:schemeClr>
                </a:solidFill>
                <a:cs typeface="Arial" pitchFamily="34" charset="0"/>
              </a:rPr>
              <a:t>(from Sunset Prayer)</a:t>
            </a:r>
            <a:endParaRPr lang="en-US" sz="1800" dirty="0" smtClean="0">
              <a:solidFill>
                <a:schemeClr val="accent6">
                  <a:lumMod val="50000"/>
                </a:schemeClr>
              </a:solidFill>
              <a:cs typeface="Arial" pitchFamily="34" charset="0"/>
            </a:endParaRPr>
          </a:p>
          <a:p>
            <a:r>
              <a:rPr lang="en-US" sz="1800" dirty="0" smtClean="0">
                <a:solidFill>
                  <a:schemeClr val="accent6">
                    <a:lumMod val="50000"/>
                  </a:schemeClr>
                </a:solidFill>
                <a:cs typeface="Arial" pitchFamily="34" charset="0"/>
              </a:rPr>
              <a:t>I was glad when they said to me, “Let us go into the house of the Lord;…”</a:t>
            </a:r>
          </a:p>
        </p:txBody>
      </p:sp>
      <p:sp>
        <p:nvSpPr>
          <p:cNvPr id="9" name="Rectangle 8"/>
          <p:cNvSpPr/>
          <p:nvPr/>
        </p:nvSpPr>
        <p:spPr>
          <a:xfrm>
            <a:off x="762000" y="2743200"/>
            <a:ext cx="4572000" cy="646331"/>
          </a:xfrm>
          <a:prstGeom prst="rect">
            <a:avLst/>
          </a:prstGeom>
        </p:spPr>
        <p:txBody>
          <a:bodyPr>
            <a:spAutoFit/>
          </a:bodyPr>
          <a:lstStyle/>
          <a:p>
            <a:r>
              <a:rPr lang="en-US" sz="1800" dirty="0" smtClean="0">
                <a:solidFill>
                  <a:schemeClr val="accent6">
                    <a:lumMod val="50000"/>
                  </a:schemeClr>
                </a:solidFill>
                <a:cs typeface="Arial" pitchFamily="34" charset="0"/>
              </a:rPr>
              <a:t>What do we talk about in the morning when going to Church on a Sunday morning?</a:t>
            </a:r>
          </a:p>
        </p:txBody>
      </p:sp>
      <p:sp>
        <p:nvSpPr>
          <p:cNvPr id="10" name="Rectangle 9"/>
          <p:cNvSpPr/>
          <p:nvPr/>
        </p:nvSpPr>
        <p:spPr>
          <a:xfrm>
            <a:off x="457200" y="4953000"/>
            <a:ext cx="3657600" cy="923330"/>
          </a:xfrm>
          <a:prstGeom prst="rect">
            <a:avLst/>
          </a:prstGeom>
        </p:spPr>
        <p:txBody>
          <a:bodyPr wrap="square">
            <a:spAutoFit/>
          </a:bodyPr>
          <a:lstStyle/>
          <a:p>
            <a:r>
              <a:rPr lang="en-US" sz="1800" b="1" dirty="0" smtClean="0">
                <a:solidFill>
                  <a:schemeClr val="accent6">
                    <a:lumMod val="50000"/>
                  </a:schemeClr>
                </a:solidFill>
                <a:cs typeface="Arial" pitchFamily="34" charset="0"/>
              </a:rPr>
              <a:t>(Psalm 83) </a:t>
            </a:r>
            <a:r>
              <a:rPr lang="en-US" sz="1800" dirty="0" smtClean="0">
                <a:solidFill>
                  <a:schemeClr val="accent6">
                    <a:lumMod val="50000"/>
                  </a:schemeClr>
                </a:solidFill>
                <a:cs typeface="Arial" pitchFamily="34" charset="0"/>
              </a:rPr>
              <a:t>(</a:t>
            </a:r>
            <a:r>
              <a:rPr lang="en-US" sz="1600" dirty="0" smtClean="0">
                <a:solidFill>
                  <a:schemeClr val="accent6">
                    <a:lumMod val="50000"/>
                  </a:schemeClr>
                </a:solidFill>
                <a:cs typeface="Arial" pitchFamily="34" charset="0"/>
              </a:rPr>
              <a:t>from 6th Hour Prayer) </a:t>
            </a:r>
            <a:endParaRPr lang="en-US" sz="1800" dirty="0" smtClean="0">
              <a:solidFill>
                <a:schemeClr val="accent6">
                  <a:lumMod val="50000"/>
                </a:schemeClr>
              </a:solidFill>
              <a:cs typeface="Arial" pitchFamily="34" charset="0"/>
            </a:endParaRPr>
          </a:p>
          <a:p>
            <a:r>
              <a:rPr lang="en-US" sz="1800" dirty="0" smtClean="0">
                <a:solidFill>
                  <a:schemeClr val="accent6">
                    <a:lumMod val="50000"/>
                  </a:schemeClr>
                </a:solidFill>
                <a:cs typeface="Arial" pitchFamily="34" charset="0"/>
              </a:rPr>
              <a:t>How lovely is Your tabernacle, O Lord of hosts;…</a:t>
            </a:r>
          </a:p>
        </p:txBody>
      </p:sp>
      <p:sp>
        <p:nvSpPr>
          <p:cNvPr id="13" name="Rectangle 12"/>
          <p:cNvSpPr/>
          <p:nvPr/>
        </p:nvSpPr>
        <p:spPr>
          <a:xfrm>
            <a:off x="4191000" y="3429000"/>
            <a:ext cx="4724400" cy="2031325"/>
          </a:xfrm>
          <a:prstGeom prst="rect">
            <a:avLst/>
          </a:prstGeom>
        </p:spPr>
        <p:txBody>
          <a:bodyPr wrap="square">
            <a:spAutoFit/>
          </a:bodyPr>
          <a:lstStyle/>
          <a:p>
            <a:r>
              <a:rPr lang="en-US" sz="1800" b="1" dirty="0" smtClean="0">
                <a:solidFill>
                  <a:schemeClr val="accent6">
                    <a:lumMod val="50000"/>
                  </a:schemeClr>
                </a:solidFill>
                <a:cs typeface="Arial" pitchFamily="34" charset="0"/>
              </a:rPr>
              <a:t>(Psalm 14) </a:t>
            </a:r>
            <a:r>
              <a:rPr lang="en-US" sz="1600" dirty="0" smtClean="0">
                <a:solidFill>
                  <a:schemeClr val="accent6">
                    <a:lumMod val="50000"/>
                  </a:schemeClr>
                </a:solidFill>
                <a:cs typeface="Arial" pitchFamily="34" charset="0"/>
              </a:rPr>
              <a:t>(from 1</a:t>
            </a:r>
            <a:r>
              <a:rPr lang="en-US" sz="1600" baseline="30000" dirty="0" smtClean="0">
                <a:solidFill>
                  <a:schemeClr val="accent6">
                    <a:lumMod val="50000"/>
                  </a:schemeClr>
                </a:solidFill>
                <a:cs typeface="Arial" pitchFamily="34" charset="0"/>
              </a:rPr>
              <a:t>st</a:t>
            </a:r>
            <a:r>
              <a:rPr lang="en-US" sz="1600" dirty="0" smtClean="0">
                <a:solidFill>
                  <a:schemeClr val="accent6">
                    <a:lumMod val="50000"/>
                  </a:schemeClr>
                </a:solidFill>
                <a:cs typeface="Arial" pitchFamily="34" charset="0"/>
              </a:rPr>
              <a:t> Hour Prayer)</a:t>
            </a:r>
            <a:endParaRPr lang="en-US" sz="1800" dirty="0" smtClean="0">
              <a:solidFill>
                <a:schemeClr val="accent6">
                  <a:lumMod val="50000"/>
                </a:schemeClr>
              </a:solidFill>
              <a:cs typeface="Arial" pitchFamily="34" charset="0"/>
            </a:endParaRPr>
          </a:p>
          <a:p>
            <a:r>
              <a:rPr lang="en-US" sz="1800" dirty="0" smtClean="0">
                <a:solidFill>
                  <a:schemeClr val="accent6">
                    <a:lumMod val="50000"/>
                  </a:schemeClr>
                </a:solidFill>
                <a:cs typeface="Arial" pitchFamily="34" charset="0"/>
              </a:rPr>
              <a:t>Lord, who may abide in Your tabernacle? Who may dwell in Your holy hill? He who walks uprightly and works righteousness </a:t>
            </a:r>
          </a:p>
          <a:p>
            <a:r>
              <a:rPr lang="en-US" sz="1800" dirty="0" smtClean="0">
                <a:solidFill>
                  <a:schemeClr val="accent6">
                    <a:lumMod val="50000"/>
                  </a:schemeClr>
                </a:solidFill>
                <a:cs typeface="Arial" pitchFamily="34" charset="0"/>
              </a:rPr>
              <a:t>and speaks the truth in his heart, he who</a:t>
            </a:r>
          </a:p>
          <a:p>
            <a:r>
              <a:rPr lang="en-US" sz="1800" dirty="0" smtClean="0">
                <a:solidFill>
                  <a:schemeClr val="accent6">
                    <a:lumMod val="50000"/>
                  </a:schemeClr>
                </a:solidFill>
                <a:cs typeface="Arial" pitchFamily="34" charset="0"/>
              </a:rPr>
              <a:t>does not backbite with his tongue, nor does evil to his neighbor;…</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20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20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1"/>
      <p:bldP spid="9" grpId="0"/>
      <p:bldP spid="10" grpId="0"/>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4150" name="Rectangle 6"/>
          <p:cNvSpPr>
            <a:spLocks noChangeArrowheads="1"/>
          </p:cNvSpPr>
          <p:nvPr/>
        </p:nvSpPr>
        <p:spPr bwMode="auto">
          <a:xfrm>
            <a:off x="1143000" y="609600"/>
            <a:ext cx="7772400" cy="838200"/>
          </a:xfrm>
          <a:prstGeom prst="rect">
            <a:avLst/>
          </a:prstGeom>
          <a:noFill/>
          <a:ln w="9525">
            <a:noFill/>
            <a:miter lim="800000"/>
            <a:headEnd/>
            <a:tailEnd/>
          </a:ln>
        </p:spPr>
        <p:txBody>
          <a:bodyPr anchor="ctr"/>
          <a:lstStyle/>
          <a:p>
            <a:pPr algn="ctr"/>
            <a:r>
              <a:rPr lang="en-US" sz="4800" dirty="0" smtClean="0">
                <a:solidFill>
                  <a:srgbClr val="663300"/>
                </a:solidFill>
                <a:cs typeface="Arial" pitchFamily="34" charset="0"/>
              </a:rPr>
              <a:t> </a:t>
            </a:r>
            <a:endParaRPr lang="en-US" sz="4800" dirty="0">
              <a:solidFill>
                <a:srgbClr val="663300"/>
              </a:solidFill>
              <a:cs typeface="Arial" pitchFamily="34" charset="0"/>
            </a:endParaRPr>
          </a:p>
        </p:txBody>
      </p:sp>
      <p:sp>
        <p:nvSpPr>
          <p:cNvPr id="4" name="Rectangle 2"/>
          <p:cNvSpPr>
            <a:spLocks noGrp="1" noChangeArrowheads="1"/>
          </p:cNvSpPr>
          <p:nvPr>
            <p:ph type="title"/>
          </p:nvPr>
        </p:nvSpPr>
        <p:spPr>
          <a:xfrm>
            <a:off x="533400" y="533400"/>
            <a:ext cx="5181600" cy="838200"/>
          </a:xfrm>
        </p:spPr>
        <p:txBody>
          <a:bodyPr>
            <a:noAutofit/>
          </a:bodyPr>
          <a:lstStyle/>
          <a:p>
            <a:pPr fontAlgn="auto">
              <a:spcAft>
                <a:spcPts val="0"/>
              </a:spcAft>
              <a:defRPr/>
            </a:pPr>
            <a:r>
              <a:rPr lang="en-US" sz="2400" dirty="0" smtClean="0">
                <a:solidFill>
                  <a:srgbClr val="663300"/>
                </a:solidFill>
                <a:latin typeface="Arial" pitchFamily="34" charset="0"/>
                <a:cs typeface="Arial" pitchFamily="34" charset="0"/>
              </a:rPr>
              <a:t>4. Happiness in Ecclesiastes!</a:t>
            </a:r>
            <a:endParaRPr lang="en-US" sz="2000" dirty="0">
              <a:solidFill>
                <a:srgbClr val="663300"/>
              </a:solidFill>
              <a:latin typeface="Arial" pitchFamily="34" charset="0"/>
              <a:cs typeface="Arial" pitchFamily="34" charset="0"/>
            </a:endParaRPr>
          </a:p>
        </p:txBody>
      </p:sp>
      <p:sp>
        <p:nvSpPr>
          <p:cNvPr id="12" name="Rectangle 11"/>
          <p:cNvSpPr/>
          <p:nvPr/>
        </p:nvSpPr>
        <p:spPr>
          <a:xfrm>
            <a:off x="838200" y="1981200"/>
            <a:ext cx="5486400" cy="1569660"/>
          </a:xfrm>
          <a:prstGeom prst="rect">
            <a:avLst/>
          </a:prstGeom>
        </p:spPr>
        <p:txBody>
          <a:bodyPr wrap="square">
            <a:spAutoFit/>
          </a:bodyPr>
          <a:lstStyle/>
          <a:p>
            <a:r>
              <a:rPr lang="en-US" dirty="0" smtClean="0">
                <a:solidFill>
                  <a:schemeClr val="accent6">
                    <a:lumMod val="50000"/>
                  </a:schemeClr>
                </a:solidFill>
                <a:cs typeface="Arial" pitchFamily="34" charset="0"/>
              </a:rPr>
              <a:t> </a:t>
            </a:r>
            <a:r>
              <a:rPr lang="en-US" baseline="90000" dirty="0" smtClean="0">
                <a:solidFill>
                  <a:schemeClr val="accent6">
                    <a:lumMod val="50000"/>
                  </a:schemeClr>
                </a:solidFill>
                <a:cs typeface="Arial" pitchFamily="34" charset="0"/>
              </a:rPr>
              <a:t>(</a:t>
            </a:r>
            <a:r>
              <a:rPr lang="en-US" baseline="90000" dirty="0" err="1" smtClean="0">
                <a:solidFill>
                  <a:schemeClr val="accent6">
                    <a:lumMod val="50000"/>
                  </a:schemeClr>
                </a:solidFill>
                <a:cs typeface="Arial" pitchFamily="34" charset="0"/>
              </a:rPr>
              <a:t>Ecc</a:t>
            </a:r>
            <a:r>
              <a:rPr lang="en-US" baseline="90000" dirty="0" smtClean="0">
                <a:solidFill>
                  <a:schemeClr val="accent6">
                    <a:lumMod val="50000"/>
                  </a:schemeClr>
                </a:solidFill>
                <a:cs typeface="Arial" pitchFamily="34" charset="0"/>
              </a:rPr>
              <a:t> 5:18)</a:t>
            </a:r>
            <a:r>
              <a:rPr lang="en-US" sz="1800" dirty="0" smtClean="0">
                <a:solidFill>
                  <a:schemeClr val="accent6">
                    <a:lumMod val="50000"/>
                  </a:schemeClr>
                </a:solidFill>
                <a:cs typeface="Arial" pitchFamily="34" charset="0"/>
              </a:rPr>
              <a:t>Here is what I have seen: It is good and fitting for one to eat and drink, and to enjoy the good of all his labor in which he toils under the sun all the days of his life which God gives him; for it is his heritage. </a:t>
            </a:r>
            <a:endParaRPr lang="en-US" dirty="0">
              <a:solidFill>
                <a:schemeClr val="accent6">
                  <a:lumMod val="50000"/>
                </a:schemeClr>
              </a:solidFill>
              <a:cs typeface="Arial" pitchFamily="34" charset="0"/>
            </a:endParaRPr>
          </a:p>
        </p:txBody>
      </p:sp>
      <p:pic>
        <p:nvPicPr>
          <p:cNvPr id="46082" name="Picture 2"/>
          <p:cNvPicPr>
            <a:picLocks noChangeAspect="1" noChangeArrowheads="1"/>
          </p:cNvPicPr>
          <p:nvPr/>
        </p:nvPicPr>
        <p:blipFill>
          <a:blip r:embed="rId3" cstate="print"/>
          <a:srcRect/>
          <a:stretch>
            <a:fillRect/>
          </a:stretch>
        </p:blipFill>
        <p:spPr bwMode="auto">
          <a:xfrm>
            <a:off x="6600026" y="914400"/>
            <a:ext cx="1348587" cy="22860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4150" name="Rectangle 6"/>
          <p:cNvSpPr>
            <a:spLocks noChangeArrowheads="1"/>
          </p:cNvSpPr>
          <p:nvPr/>
        </p:nvSpPr>
        <p:spPr bwMode="auto">
          <a:xfrm>
            <a:off x="1143000" y="609600"/>
            <a:ext cx="7772400" cy="838200"/>
          </a:xfrm>
          <a:prstGeom prst="rect">
            <a:avLst/>
          </a:prstGeom>
          <a:noFill/>
          <a:ln w="9525">
            <a:noFill/>
            <a:miter lim="800000"/>
            <a:headEnd/>
            <a:tailEnd/>
          </a:ln>
        </p:spPr>
        <p:txBody>
          <a:bodyPr anchor="ctr"/>
          <a:lstStyle/>
          <a:p>
            <a:pPr algn="ctr"/>
            <a:r>
              <a:rPr lang="en-US" sz="4800" dirty="0" smtClean="0">
                <a:solidFill>
                  <a:srgbClr val="663300"/>
                </a:solidFill>
                <a:cs typeface="Arial" pitchFamily="34" charset="0"/>
              </a:rPr>
              <a:t> </a:t>
            </a:r>
            <a:endParaRPr lang="en-US" sz="4800" dirty="0">
              <a:solidFill>
                <a:srgbClr val="663300"/>
              </a:solidFill>
              <a:cs typeface="Arial" pitchFamily="34" charset="0"/>
            </a:endParaRPr>
          </a:p>
        </p:txBody>
      </p:sp>
      <p:sp>
        <p:nvSpPr>
          <p:cNvPr id="4" name="Rectangle 2"/>
          <p:cNvSpPr>
            <a:spLocks noGrp="1" noChangeArrowheads="1"/>
          </p:cNvSpPr>
          <p:nvPr>
            <p:ph type="title"/>
          </p:nvPr>
        </p:nvSpPr>
        <p:spPr>
          <a:xfrm>
            <a:off x="533400" y="533400"/>
            <a:ext cx="5181600" cy="838200"/>
          </a:xfrm>
        </p:spPr>
        <p:txBody>
          <a:bodyPr>
            <a:noAutofit/>
          </a:bodyPr>
          <a:lstStyle/>
          <a:p>
            <a:pPr fontAlgn="auto">
              <a:spcAft>
                <a:spcPts val="0"/>
              </a:spcAft>
              <a:defRPr/>
            </a:pPr>
            <a:r>
              <a:rPr lang="en-US" sz="2400" dirty="0" smtClean="0">
                <a:solidFill>
                  <a:srgbClr val="663300"/>
                </a:solidFill>
                <a:latin typeface="Arial" pitchFamily="34" charset="0"/>
                <a:cs typeface="Arial" pitchFamily="34" charset="0"/>
              </a:rPr>
              <a:t>5. Seriousness in Vows</a:t>
            </a:r>
            <a:endParaRPr lang="en-US" sz="2000" dirty="0">
              <a:solidFill>
                <a:srgbClr val="663300"/>
              </a:solidFill>
              <a:latin typeface="Arial" pitchFamily="34" charset="0"/>
              <a:cs typeface="Arial" pitchFamily="34" charset="0"/>
            </a:endParaRPr>
          </a:p>
        </p:txBody>
      </p:sp>
      <p:sp>
        <p:nvSpPr>
          <p:cNvPr id="12" name="Rectangle 11"/>
          <p:cNvSpPr/>
          <p:nvPr/>
        </p:nvSpPr>
        <p:spPr>
          <a:xfrm>
            <a:off x="838200" y="1447800"/>
            <a:ext cx="5486400" cy="1661993"/>
          </a:xfrm>
          <a:prstGeom prst="rect">
            <a:avLst/>
          </a:prstGeom>
        </p:spPr>
        <p:txBody>
          <a:bodyPr wrap="square">
            <a:spAutoFit/>
          </a:bodyPr>
          <a:lstStyle/>
          <a:p>
            <a:r>
              <a:rPr lang="en-US" dirty="0" smtClean="0">
                <a:solidFill>
                  <a:schemeClr val="accent6">
                    <a:lumMod val="50000"/>
                  </a:schemeClr>
                </a:solidFill>
                <a:cs typeface="Arial" pitchFamily="34" charset="0"/>
              </a:rPr>
              <a:t> </a:t>
            </a:r>
            <a:r>
              <a:rPr lang="en-US" baseline="30000" dirty="0" smtClean="0">
                <a:solidFill>
                  <a:schemeClr val="accent6">
                    <a:lumMod val="50000"/>
                  </a:schemeClr>
                </a:solidFill>
                <a:cs typeface="Arial" pitchFamily="34" charset="0"/>
              </a:rPr>
              <a:t>(</a:t>
            </a:r>
            <a:r>
              <a:rPr lang="en-US" baseline="30000" dirty="0" err="1" smtClean="0">
                <a:solidFill>
                  <a:schemeClr val="accent6">
                    <a:lumMod val="50000"/>
                  </a:schemeClr>
                </a:solidFill>
                <a:cs typeface="Arial" pitchFamily="34" charset="0"/>
              </a:rPr>
              <a:t>Ecc</a:t>
            </a:r>
            <a:r>
              <a:rPr lang="en-US" baseline="30000" dirty="0" smtClean="0">
                <a:solidFill>
                  <a:schemeClr val="accent6">
                    <a:lumMod val="50000"/>
                  </a:schemeClr>
                </a:solidFill>
                <a:cs typeface="Arial" pitchFamily="34" charset="0"/>
              </a:rPr>
              <a:t> 5:4-5)</a:t>
            </a:r>
            <a:r>
              <a:rPr lang="en-US" sz="1800" dirty="0" smtClean="0">
                <a:solidFill>
                  <a:schemeClr val="accent6">
                    <a:lumMod val="50000"/>
                  </a:schemeClr>
                </a:solidFill>
                <a:cs typeface="Arial" pitchFamily="34" charset="0"/>
              </a:rPr>
              <a:t>4 When you make a vow to God, do not delay to pay it; For He has no pleasure in </a:t>
            </a:r>
            <a:r>
              <a:rPr lang="en-US" sz="1800" b="1" u="sng" dirty="0" smtClean="0">
                <a:solidFill>
                  <a:schemeClr val="accent6">
                    <a:lumMod val="50000"/>
                  </a:schemeClr>
                </a:solidFill>
                <a:cs typeface="Arial" pitchFamily="34" charset="0"/>
              </a:rPr>
              <a:t>fools</a:t>
            </a:r>
            <a:r>
              <a:rPr lang="en-US" sz="1800" dirty="0" smtClean="0">
                <a:solidFill>
                  <a:schemeClr val="accent6">
                    <a:lumMod val="50000"/>
                  </a:schemeClr>
                </a:solidFill>
                <a:cs typeface="Arial" pitchFamily="34" charset="0"/>
              </a:rPr>
              <a:t>. </a:t>
            </a:r>
            <a:br>
              <a:rPr lang="en-US" sz="1800" dirty="0" smtClean="0">
                <a:solidFill>
                  <a:schemeClr val="accent6">
                    <a:lumMod val="50000"/>
                  </a:schemeClr>
                </a:solidFill>
                <a:cs typeface="Arial" pitchFamily="34" charset="0"/>
              </a:rPr>
            </a:br>
            <a:r>
              <a:rPr lang="en-US" sz="1800" dirty="0" smtClean="0">
                <a:solidFill>
                  <a:schemeClr val="accent6">
                    <a:lumMod val="50000"/>
                  </a:schemeClr>
                </a:solidFill>
                <a:cs typeface="Arial" pitchFamily="34" charset="0"/>
              </a:rPr>
              <a:t>Pay what you have vowed. 5 Better not to vow than to vow and not pay.</a:t>
            </a:r>
          </a:p>
          <a:p>
            <a:endParaRPr lang="en-US" dirty="0">
              <a:solidFill>
                <a:schemeClr val="accent6">
                  <a:lumMod val="50000"/>
                </a:schemeClr>
              </a:solidFill>
              <a:cs typeface="Arial" pitchFamily="34" charset="0"/>
            </a:endParaRPr>
          </a:p>
        </p:txBody>
      </p:sp>
      <p:pic>
        <p:nvPicPr>
          <p:cNvPr id="46082" name="Picture 2"/>
          <p:cNvPicPr>
            <a:picLocks noChangeAspect="1" noChangeArrowheads="1"/>
          </p:cNvPicPr>
          <p:nvPr/>
        </p:nvPicPr>
        <p:blipFill>
          <a:blip r:embed="rId3" cstate="print"/>
          <a:srcRect/>
          <a:stretch>
            <a:fillRect/>
          </a:stretch>
        </p:blipFill>
        <p:spPr bwMode="auto">
          <a:xfrm>
            <a:off x="7162800" y="685800"/>
            <a:ext cx="1348587" cy="2286000"/>
          </a:xfrm>
          <a:prstGeom prst="rect">
            <a:avLst/>
          </a:prstGeom>
          <a:noFill/>
          <a:ln w="9525">
            <a:noFill/>
            <a:miter lim="800000"/>
            <a:headEnd/>
            <a:tailEnd/>
          </a:ln>
        </p:spPr>
      </p:pic>
      <p:sp>
        <p:nvSpPr>
          <p:cNvPr id="14" name="Rectangle 13"/>
          <p:cNvSpPr/>
          <p:nvPr/>
        </p:nvSpPr>
        <p:spPr>
          <a:xfrm>
            <a:off x="838200" y="3276600"/>
            <a:ext cx="5943600" cy="707886"/>
          </a:xfrm>
          <a:prstGeom prst="rect">
            <a:avLst/>
          </a:prstGeom>
        </p:spPr>
        <p:txBody>
          <a:bodyPr wrap="square">
            <a:spAutoFit/>
          </a:bodyPr>
          <a:lstStyle/>
          <a:p>
            <a:r>
              <a:rPr lang="en-US" sz="2000" dirty="0" smtClean="0">
                <a:solidFill>
                  <a:schemeClr val="accent6">
                    <a:lumMod val="50000"/>
                  </a:schemeClr>
                </a:solidFill>
                <a:cs typeface="Arial" pitchFamily="34" charset="0"/>
              </a:rPr>
              <a:t>A later example the lie of Ananias and </a:t>
            </a:r>
            <a:r>
              <a:rPr lang="en-US" sz="2000" dirty="0" err="1" smtClean="0">
                <a:solidFill>
                  <a:schemeClr val="accent6">
                    <a:lumMod val="50000"/>
                  </a:schemeClr>
                </a:solidFill>
                <a:cs typeface="Arial" pitchFamily="34" charset="0"/>
              </a:rPr>
              <a:t>Sapphira</a:t>
            </a:r>
            <a:r>
              <a:rPr lang="en-US" sz="2000" dirty="0" smtClean="0">
                <a:solidFill>
                  <a:schemeClr val="accent6">
                    <a:lumMod val="50000"/>
                  </a:schemeClr>
                </a:solidFill>
                <a:cs typeface="Arial" pitchFamily="34" charset="0"/>
              </a:rPr>
              <a:t> (Acts 5:1-11)</a:t>
            </a:r>
            <a:endParaRPr lang="en-US" sz="2000" dirty="0">
              <a:solidFill>
                <a:schemeClr val="accent6">
                  <a:lumMod val="50000"/>
                </a:schemeClr>
              </a:solidFill>
              <a:cs typeface="Arial" pitchFamily="34" charset="0"/>
            </a:endParaRPr>
          </a:p>
        </p:txBody>
      </p:sp>
      <p:sp>
        <p:nvSpPr>
          <p:cNvPr id="15" name="Rectangle 14"/>
          <p:cNvSpPr/>
          <p:nvPr/>
        </p:nvSpPr>
        <p:spPr>
          <a:xfrm>
            <a:off x="1143000" y="4267200"/>
            <a:ext cx="5638800" cy="1692771"/>
          </a:xfrm>
          <a:prstGeom prst="rect">
            <a:avLst/>
          </a:prstGeom>
        </p:spPr>
        <p:txBody>
          <a:bodyPr wrap="square">
            <a:spAutoFit/>
          </a:bodyPr>
          <a:lstStyle/>
          <a:p>
            <a:r>
              <a:rPr lang="en-US" sz="2000" dirty="0" smtClean="0">
                <a:solidFill>
                  <a:schemeClr val="accent6">
                    <a:lumMod val="50000"/>
                  </a:schemeClr>
                </a:solidFill>
                <a:cs typeface="Arial" pitchFamily="34" charset="0"/>
              </a:rPr>
              <a:t>Another example when King </a:t>
            </a:r>
            <a:r>
              <a:rPr lang="en-US" sz="2000" dirty="0" err="1" smtClean="0">
                <a:solidFill>
                  <a:schemeClr val="accent6">
                    <a:lumMod val="50000"/>
                  </a:schemeClr>
                </a:solidFill>
                <a:cs typeface="Arial" pitchFamily="34" charset="0"/>
              </a:rPr>
              <a:t>Hirodes</a:t>
            </a:r>
            <a:r>
              <a:rPr lang="en-US" sz="2000" dirty="0" smtClean="0">
                <a:solidFill>
                  <a:schemeClr val="accent6">
                    <a:lumMod val="50000"/>
                  </a:schemeClr>
                </a:solidFill>
                <a:cs typeface="Arial" pitchFamily="34" charset="0"/>
              </a:rPr>
              <a:t> promised Herodias to give her anything up to half the kingdom and she asked for the head of St John the Baptist. </a:t>
            </a:r>
            <a:endParaRPr lang="en-US" sz="1200" dirty="0" smtClean="0">
              <a:solidFill>
                <a:schemeClr val="accent6">
                  <a:lumMod val="50000"/>
                </a:schemeClr>
              </a:solidFill>
              <a:cs typeface="Arial" pitchFamily="34" charset="0"/>
            </a:endParaRPr>
          </a:p>
          <a:p>
            <a:endParaRPr lang="en-US" dirty="0">
              <a:solidFill>
                <a:schemeClr val="accent6">
                  <a:lumMod val="50000"/>
                </a:schemeClr>
              </a:solidFill>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2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20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4150" name="Rectangle 6"/>
          <p:cNvSpPr>
            <a:spLocks noChangeArrowheads="1"/>
          </p:cNvSpPr>
          <p:nvPr/>
        </p:nvSpPr>
        <p:spPr bwMode="auto">
          <a:xfrm>
            <a:off x="1143000" y="609600"/>
            <a:ext cx="7772400" cy="838200"/>
          </a:xfrm>
          <a:prstGeom prst="rect">
            <a:avLst/>
          </a:prstGeom>
          <a:noFill/>
          <a:ln w="9525">
            <a:noFill/>
            <a:miter lim="800000"/>
            <a:headEnd/>
            <a:tailEnd/>
          </a:ln>
        </p:spPr>
        <p:txBody>
          <a:bodyPr anchor="ctr"/>
          <a:lstStyle/>
          <a:p>
            <a:pPr algn="ctr"/>
            <a:r>
              <a:rPr lang="en-US" sz="4800" dirty="0" smtClean="0">
                <a:solidFill>
                  <a:srgbClr val="663300"/>
                </a:solidFill>
                <a:cs typeface="Arial" pitchFamily="34" charset="0"/>
              </a:rPr>
              <a:t> </a:t>
            </a:r>
            <a:endParaRPr lang="en-US" sz="4800" dirty="0">
              <a:solidFill>
                <a:srgbClr val="663300"/>
              </a:solidFill>
              <a:cs typeface="Arial" pitchFamily="34" charset="0"/>
            </a:endParaRPr>
          </a:p>
        </p:txBody>
      </p:sp>
      <p:sp>
        <p:nvSpPr>
          <p:cNvPr id="4" name="Rectangle 2"/>
          <p:cNvSpPr>
            <a:spLocks noGrp="1" noChangeArrowheads="1"/>
          </p:cNvSpPr>
          <p:nvPr>
            <p:ph type="title"/>
          </p:nvPr>
        </p:nvSpPr>
        <p:spPr>
          <a:xfrm>
            <a:off x="533400" y="533400"/>
            <a:ext cx="5181600" cy="838200"/>
          </a:xfrm>
        </p:spPr>
        <p:txBody>
          <a:bodyPr>
            <a:noAutofit/>
          </a:bodyPr>
          <a:lstStyle/>
          <a:p>
            <a:pPr fontAlgn="auto">
              <a:spcAft>
                <a:spcPts val="0"/>
              </a:spcAft>
              <a:defRPr/>
            </a:pPr>
            <a:r>
              <a:rPr lang="en-US" sz="2400" dirty="0" smtClean="0">
                <a:solidFill>
                  <a:srgbClr val="663300"/>
                </a:solidFill>
                <a:latin typeface="Arial" pitchFamily="34" charset="0"/>
                <a:cs typeface="Arial" pitchFamily="34" charset="0"/>
              </a:rPr>
              <a:t>6. Vanity of Gain and Honor</a:t>
            </a:r>
            <a:endParaRPr lang="en-US" sz="2000" dirty="0">
              <a:solidFill>
                <a:srgbClr val="663300"/>
              </a:solidFill>
              <a:latin typeface="Arial" pitchFamily="34" charset="0"/>
              <a:cs typeface="Arial" pitchFamily="34" charset="0"/>
            </a:endParaRPr>
          </a:p>
        </p:txBody>
      </p:sp>
      <p:sp>
        <p:nvSpPr>
          <p:cNvPr id="12" name="Rectangle 11"/>
          <p:cNvSpPr/>
          <p:nvPr/>
        </p:nvSpPr>
        <p:spPr>
          <a:xfrm>
            <a:off x="838200" y="1981200"/>
            <a:ext cx="5486400" cy="1661993"/>
          </a:xfrm>
          <a:prstGeom prst="rect">
            <a:avLst/>
          </a:prstGeom>
        </p:spPr>
        <p:txBody>
          <a:bodyPr wrap="square">
            <a:spAutoFit/>
          </a:bodyPr>
          <a:lstStyle/>
          <a:p>
            <a:r>
              <a:rPr lang="en-US" dirty="0" smtClean="0">
                <a:solidFill>
                  <a:schemeClr val="accent6">
                    <a:lumMod val="50000"/>
                  </a:schemeClr>
                </a:solidFill>
                <a:cs typeface="Arial" pitchFamily="34" charset="0"/>
              </a:rPr>
              <a:t> </a:t>
            </a:r>
            <a:r>
              <a:rPr lang="en-US" baseline="90000" dirty="0" smtClean="0">
                <a:solidFill>
                  <a:schemeClr val="accent6">
                    <a:lumMod val="50000"/>
                  </a:schemeClr>
                </a:solidFill>
                <a:cs typeface="Arial" pitchFamily="34" charset="0"/>
              </a:rPr>
              <a:t>(</a:t>
            </a:r>
            <a:r>
              <a:rPr lang="en-US" baseline="90000" dirty="0" err="1" smtClean="0">
                <a:solidFill>
                  <a:schemeClr val="accent6">
                    <a:lumMod val="50000"/>
                  </a:schemeClr>
                </a:solidFill>
                <a:cs typeface="Arial" pitchFamily="34" charset="0"/>
              </a:rPr>
              <a:t>Ecc</a:t>
            </a:r>
            <a:r>
              <a:rPr lang="en-US" baseline="90000" dirty="0" smtClean="0">
                <a:solidFill>
                  <a:schemeClr val="accent6">
                    <a:lumMod val="50000"/>
                  </a:schemeClr>
                </a:solidFill>
                <a:cs typeface="Arial" pitchFamily="34" charset="0"/>
              </a:rPr>
              <a:t> 5:19)</a:t>
            </a:r>
            <a:r>
              <a:rPr lang="en-US" sz="1800" dirty="0" smtClean="0">
                <a:solidFill>
                  <a:schemeClr val="accent6">
                    <a:lumMod val="50000"/>
                  </a:schemeClr>
                </a:solidFill>
                <a:cs typeface="Arial" pitchFamily="34" charset="0"/>
              </a:rPr>
              <a:t>As for every man to whom God has given riches and wealth, and given him power to eat of it, to receive his heritage and rejoice in his labor, </a:t>
            </a:r>
            <a:r>
              <a:rPr lang="en-US" sz="1800" b="1" dirty="0" smtClean="0">
                <a:solidFill>
                  <a:schemeClr val="accent6">
                    <a:lumMod val="50000"/>
                  </a:schemeClr>
                </a:solidFill>
                <a:cs typeface="Arial" pitchFamily="34" charset="0"/>
              </a:rPr>
              <a:t>this is the gift of God</a:t>
            </a:r>
            <a:r>
              <a:rPr lang="en-US" sz="1800" dirty="0" smtClean="0">
                <a:solidFill>
                  <a:schemeClr val="accent6">
                    <a:lumMod val="50000"/>
                  </a:schemeClr>
                </a:solidFill>
                <a:cs typeface="Arial" pitchFamily="34" charset="0"/>
              </a:rPr>
              <a:t>.</a:t>
            </a:r>
            <a:endParaRPr lang="en-US" sz="1400" dirty="0" smtClean="0">
              <a:solidFill>
                <a:schemeClr val="accent6">
                  <a:lumMod val="50000"/>
                </a:schemeClr>
              </a:solidFill>
              <a:cs typeface="Arial" pitchFamily="34" charset="0"/>
            </a:endParaRPr>
          </a:p>
          <a:p>
            <a:endParaRPr lang="en-US" dirty="0">
              <a:solidFill>
                <a:schemeClr val="accent6">
                  <a:lumMod val="50000"/>
                </a:schemeClr>
              </a:solidFill>
              <a:cs typeface="Arial" pitchFamily="34" charset="0"/>
            </a:endParaRPr>
          </a:p>
        </p:txBody>
      </p:sp>
      <p:pic>
        <p:nvPicPr>
          <p:cNvPr id="46082" name="Picture 2"/>
          <p:cNvPicPr>
            <a:picLocks noChangeAspect="1" noChangeArrowheads="1"/>
          </p:cNvPicPr>
          <p:nvPr/>
        </p:nvPicPr>
        <p:blipFill>
          <a:blip r:embed="rId3" cstate="print"/>
          <a:srcRect/>
          <a:stretch>
            <a:fillRect/>
          </a:stretch>
        </p:blipFill>
        <p:spPr bwMode="auto">
          <a:xfrm>
            <a:off x="6600026" y="914400"/>
            <a:ext cx="1348587" cy="2286000"/>
          </a:xfrm>
          <a:prstGeom prst="rect">
            <a:avLst/>
          </a:prstGeom>
          <a:noFill/>
          <a:ln w="9525">
            <a:noFill/>
            <a:miter lim="800000"/>
            <a:headEnd/>
            <a:tailEnd/>
          </a:ln>
        </p:spPr>
      </p:pic>
      <p:sp>
        <p:nvSpPr>
          <p:cNvPr id="14" name="Rectangle 13"/>
          <p:cNvSpPr/>
          <p:nvPr/>
        </p:nvSpPr>
        <p:spPr>
          <a:xfrm>
            <a:off x="990600" y="4343400"/>
            <a:ext cx="3276600" cy="400110"/>
          </a:xfrm>
          <a:prstGeom prst="rect">
            <a:avLst/>
          </a:prstGeom>
        </p:spPr>
        <p:txBody>
          <a:bodyPr wrap="square">
            <a:spAutoFit/>
          </a:bodyPr>
          <a:lstStyle/>
          <a:p>
            <a:r>
              <a:rPr lang="en-US" sz="2000" dirty="0" smtClean="0">
                <a:solidFill>
                  <a:schemeClr val="accent6">
                    <a:lumMod val="50000"/>
                  </a:schemeClr>
                </a:solidFill>
                <a:cs typeface="Arial" pitchFamily="34" charset="0"/>
              </a:rPr>
              <a:t>Are all rich people bad?</a:t>
            </a:r>
            <a:endParaRPr lang="en-US" sz="2000" dirty="0">
              <a:solidFill>
                <a:schemeClr val="accent6">
                  <a:lumMod val="50000"/>
                </a:schemeClr>
              </a:solidFill>
              <a:cs typeface="Arial" pitchFamily="34" charset="0"/>
            </a:endParaRPr>
          </a:p>
        </p:txBody>
      </p:sp>
      <p:sp>
        <p:nvSpPr>
          <p:cNvPr id="15" name="Rectangle 14"/>
          <p:cNvSpPr/>
          <p:nvPr/>
        </p:nvSpPr>
        <p:spPr>
          <a:xfrm>
            <a:off x="1447800" y="4800600"/>
            <a:ext cx="5638800" cy="769441"/>
          </a:xfrm>
          <a:prstGeom prst="rect">
            <a:avLst/>
          </a:prstGeom>
        </p:spPr>
        <p:txBody>
          <a:bodyPr wrap="square">
            <a:spAutoFit/>
          </a:bodyPr>
          <a:lstStyle/>
          <a:p>
            <a:r>
              <a:rPr lang="en-US" sz="2000" dirty="0" smtClean="0">
                <a:solidFill>
                  <a:schemeClr val="accent6">
                    <a:lumMod val="50000"/>
                  </a:schemeClr>
                </a:solidFill>
                <a:cs typeface="Arial" pitchFamily="34" charset="0"/>
              </a:rPr>
              <a:t>If not remember a good rich man from the Bible</a:t>
            </a:r>
            <a:endParaRPr lang="en-US" sz="1200" dirty="0" smtClean="0">
              <a:solidFill>
                <a:schemeClr val="accent6">
                  <a:lumMod val="50000"/>
                </a:schemeClr>
              </a:solidFill>
              <a:cs typeface="Arial" pitchFamily="34" charset="0"/>
            </a:endParaRPr>
          </a:p>
          <a:p>
            <a:endParaRPr lang="en-US" dirty="0">
              <a:solidFill>
                <a:schemeClr val="accent6">
                  <a:lumMod val="50000"/>
                </a:schemeClr>
              </a:solidFill>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2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20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4150" name="Rectangle 6"/>
          <p:cNvSpPr>
            <a:spLocks noChangeArrowheads="1"/>
          </p:cNvSpPr>
          <p:nvPr/>
        </p:nvSpPr>
        <p:spPr bwMode="auto">
          <a:xfrm>
            <a:off x="1143000" y="609600"/>
            <a:ext cx="7772400" cy="838200"/>
          </a:xfrm>
          <a:prstGeom prst="rect">
            <a:avLst/>
          </a:prstGeom>
          <a:noFill/>
          <a:ln w="9525">
            <a:noFill/>
            <a:miter lim="800000"/>
            <a:headEnd/>
            <a:tailEnd/>
          </a:ln>
        </p:spPr>
        <p:txBody>
          <a:bodyPr anchor="ctr"/>
          <a:lstStyle/>
          <a:p>
            <a:pPr algn="ctr"/>
            <a:r>
              <a:rPr lang="en-US" sz="4800" dirty="0" smtClean="0">
                <a:solidFill>
                  <a:srgbClr val="663300"/>
                </a:solidFill>
                <a:cs typeface="Arial" pitchFamily="34" charset="0"/>
              </a:rPr>
              <a:t> </a:t>
            </a:r>
            <a:endParaRPr lang="en-US" sz="4800" dirty="0">
              <a:solidFill>
                <a:srgbClr val="663300"/>
              </a:solidFill>
              <a:cs typeface="Arial" pitchFamily="34" charset="0"/>
            </a:endParaRPr>
          </a:p>
        </p:txBody>
      </p:sp>
      <p:sp>
        <p:nvSpPr>
          <p:cNvPr id="4" name="Rectangle 2"/>
          <p:cNvSpPr>
            <a:spLocks noGrp="1" noChangeArrowheads="1"/>
          </p:cNvSpPr>
          <p:nvPr>
            <p:ph type="title"/>
          </p:nvPr>
        </p:nvSpPr>
        <p:spPr>
          <a:xfrm>
            <a:off x="457200" y="533400"/>
            <a:ext cx="5181600" cy="609600"/>
          </a:xfrm>
        </p:spPr>
        <p:txBody>
          <a:bodyPr>
            <a:noAutofit/>
          </a:bodyPr>
          <a:lstStyle/>
          <a:p>
            <a:pPr fontAlgn="auto">
              <a:spcAft>
                <a:spcPts val="0"/>
              </a:spcAft>
              <a:defRPr/>
            </a:pPr>
            <a:r>
              <a:rPr lang="en-US" sz="2400" dirty="0" smtClean="0">
                <a:solidFill>
                  <a:srgbClr val="663300"/>
                </a:solidFill>
                <a:latin typeface="Arial" pitchFamily="34" charset="0"/>
                <a:cs typeface="Arial" pitchFamily="34" charset="0"/>
              </a:rPr>
              <a:t>Ecclesiastes Chapter 6</a:t>
            </a:r>
            <a:endParaRPr lang="en-US" sz="2000" dirty="0">
              <a:solidFill>
                <a:srgbClr val="663300"/>
              </a:solidFill>
              <a:latin typeface="Arial" pitchFamily="34" charset="0"/>
              <a:cs typeface="Arial" pitchFamily="34" charset="0"/>
            </a:endParaRPr>
          </a:p>
        </p:txBody>
      </p:sp>
      <p:sp>
        <p:nvSpPr>
          <p:cNvPr id="12" name="Rectangle 11"/>
          <p:cNvSpPr/>
          <p:nvPr/>
        </p:nvSpPr>
        <p:spPr>
          <a:xfrm>
            <a:off x="457200" y="1219200"/>
            <a:ext cx="6781800" cy="5386090"/>
          </a:xfrm>
          <a:prstGeom prst="rect">
            <a:avLst/>
          </a:prstGeom>
        </p:spPr>
        <p:txBody>
          <a:bodyPr wrap="square">
            <a:spAutoFit/>
          </a:bodyPr>
          <a:lstStyle/>
          <a:p>
            <a:pPr lvl="0"/>
            <a:r>
              <a:rPr lang="en-US" sz="1800" b="1" dirty="0" smtClean="0">
                <a:solidFill>
                  <a:schemeClr val="accent6">
                    <a:lumMod val="50000"/>
                  </a:schemeClr>
                </a:solidFill>
                <a:cs typeface="Arial" pitchFamily="34" charset="0"/>
              </a:rPr>
              <a:t>1. Wealth consumed by a foreigner:</a:t>
            </a:r>
            <a:r>
              <a:rPr lang="en-US" sz="1800" dirty="0" smtClean="0">
                <a:solidFill>
                  <a:schemeClr val="accent6">
                    <a:lumMod val="50000"/>
                  </a:schemeClr>
                </a:solidFill>
                <a:cs typeface="Arial" pitchFamily="34" charset="0"/>
              </a:rPr>
              <a:t/>
            </a:r>
            <a:br>
              <a:rPr lang="en-US" sz="1800" dirty="0" smtClean="0">
                <a:solidFill>
                  <a:schemeClr val="accent6">
                    <a:lumMod val="50000"/>
                  </a:schemeClr>
                </a:solidFill>
                <a:cs typeface="Arial" pitchFamily="34" charset="0"/>
              </a:rPr>
            </a:br>
            <a:r>
              <a:rPr lang="en-US" sz="1800" baseline="30000" dirty="0" smtClean="0">
                <a:solidFill>
                  <a:schemeClr val="accent6">
                    <a:lumMod val="50000"/>
                  </a:schemeClr>
                </a:solidFill>
                <a:cs typeface="Arial" pitchFamily="34" charset="0"/>
              </a:rPr>
              <a:t>(</a:t>
            </a:r>
            <a:r>
              <a:rPr lang="en-US" sz="1800" baseline="30000" dirty="0" err="1" smtClean="0">
                <a:solidFill>
                  <a:schemeClr val="accent6">
                    <a:lumMod val="50000"/>
                  </a:schemeClr>
                </a:solidFill>
                <a:cs typeface="Arial" pitchFamily="34" charset="0"/>
              </a:rPr>
              <a:t>Ecc</a:t>
            </a:r>
            <a:r>
              <a:rPr lang="en-US" sz="1800" baseline="30000" dirty="0" smtClean="0">
                <a:solidFill>
                  <a:schemeClr val="accent6">
                    <a:lumMod val="50000"/>
                  </a:schemeClr>
                </a:solidFill>
                <a:cs typeface="Arial" pitchFamily="34" charset="0"/>
              </a:rPr>
              <a:t> 6:1-2)</a:t>
            </a:r>
            <a:r>
              <a:rPr lang="en-US" sz="1800" dirty="0" smtClean="0">
                <a:solidFill>
                  <a:schemeClr val="accent6">
                    <a:lumMod val="50000"/>
                  </a:schemeClr>
                </a:solidFill>
                <a:cs typeface="Arial" pitchFamily="34" charset="0"/>
              </a:rPr>
              <a:t>1 There is </a:t>
            </a:r>
            <a:r>
              <a:rPr lang="en-US" sz="1800" b="1" u="sng" dirty="0" smtClean="0">
                <a:solidFill>
                  <a:schemeClr val="accent6">
                    <a:lumMod val="50000"/>
                  </a:schemeClr>
                </a:solidFill>
                <a:cs typeface="Arial" pitchFamily="34" charset="0"/>
              </a:rPr>
              <a:t>an evil </a:t>
            </a:r>
            <a:r>
              <a:rPr lang="en-US" sz="1800" dirty="0" smtClean="0">
                <a:solidFill>
                  <a:schemeClr val="accent6">
                    <a:lumMod val="50000"/>
                  </a:schemeClr>
                </a:solidFill>
                <a:cs typeface="Arial" pitchFamily="34" charset="0"/>
              </a:rPr>
              <a:t>which I have seen under the sun, and it is common among men: 2 A man to whom God has given riches and wealth and honor, so that he lacks nothing for himself of all he desires; yet God does not give him power to eat of it, but </a:t>
            </a:r>
            <a:r>
              <a:rPr lang="en-US" sz="1800" b="1" u="sng" dirty="0" smtClean="0">
                <a:solidFill>
                  <a:schemeClr val="accent6">
                    <a:lumMod val="50000"/>
                  </a:schemeClr>
                </a:solidFill>
                <a:cs typeface="Arial" pitchFamily="34" charset="0"/>
              </a:rPr>
              <a:t>a foreigner consumes it</a:t>
            </a:r>
            <a:r>
              <a:rPr lang="en-US" sz="1800" dirty="0" smtClean="0">
                <a:solidFill>
                  <a:schemeClr val="accent6">
                    <a:lumMod val="50000"/>
                  </a:schemeClr>
                </a:solidFill>
                <a:cs typeface="Arial" pitchFamily="34" charset="0"/>
              </a:rPr>
              <a:t>. </a:t>
            </a:r>
            <a:br>
              <a:rPr lang="en-US" sz="1800" dirty="0" smtClean="0">
                <a:solidFill>
                  <a:schemeClr val="accent6">
                    <a:lumMod val="50000"/>
                  </a:schemeClr>
                </a:solidFill>
                <a:cs typeface="Arial" pitchFamily="34" charset="0"/>
              </a:rPr>
            </a:br>
            <a:endParaRPr lang="en-US" sz="1800" dirty="0" smtClean="0">
              <a:solidFill>
                <a:schemeClr val="accent6">
                  <a:lumMod val="50000"/>
                </a:schemeClr>
              </a:solidFill>
              <a:cs typeface="Arial" pitchFamily="34" charset="0"/>
            </a:endParaRPr>
          </a:p>
          <a:p>
            <a:pPr lvl="0"/>
            <a:r>
              <a:rPr lang="en-US" sz="1800" b="1" dirty="0" smtClean="0">
                <a:solidFill>
                  <a:schemeClr val="accent6">
                    <a:lumMod val="50000"/>
                  </a:schemeClr>
                </a:solidFill>
                <a:cs typeface="Arial" pitchFamily="34" charset="0"/>
              </a:rPr>
              <a:t>2. Feeling of need in spite of the wealth:</a:t>
            </a:r>
            <a:r>
              <a:rPr lang="en-US" sz="1800" baseline="30000" dirty="0" smtClean="0">
                <a:solidFill>
                  <a:schemeClr val="accent6">
                    <a:lumMod val="50000"/>
                  </a:schemeClr>
                </a:solidFill>
                <a:cs typeface="Arial" pitchFamily="34" charset="0"/>
              </a:rPr>
              <a:t/>
            </a:r>
            <a:br>
              <a:rPr lang="en-US" sz="1800" baseline="30000" dirty="0" smtClean="0">
                <a:solidFill>
                  <a:schemeClr val="accent6">
                    <a:lumMod val="50000"/>
                  </a:schemeClr>
                </a:solidFill>
                <a:cs typeface="Arial" pitchFamily="34" charset="0"/>
              </a:rPr>
            </a:br>
            <a:r>
              <a:rPr lang="en-US" sz="1800" baseline="30000" dirty="0" smtClean="0">
                <a:solidFill>
                  <a:schemeClr val="accent6">
                    <a:lumMod val="50000"/>
                  </a:schemeClr>
                </a:solidFill>
                <a:cs typeface="Arial" pitchFamily="34" charset="0"/>
              </a:rPr>
              <a:t>(</a:t>
            </a:r>
            <a:r>
              <a:rPr lang="en-US" sz="1800" baseline="30000" dirty="0" err="1" smtClean="0">
                <a:solidFill>
                  <a:schemeClr val="accent6">
                    <a:lumMod val="50000"/>
                  </a:schemeClr>
                </a:solidFill>
                <a:cs typeface="Arial" pitchFamily="34" charset="0"/>
              </a:rPr>
              <a:t>Ecc</a:t>
            </a:r>
            <a:r>
              <a:rPr lang="en-US" sz="1800" baseline="30000" dirty="0" smtClean="0">
                <a:solidFill>
                  <a:schemeClr val="accent6">
                    <a:lumMod val="50000"/>
                  </a:schemeClr>
                </a:solidFill>
                <a:cs typeface="Arial" pitchFamily="34" charset="0"/>
              </a:rPr>
              <a:t> 6:6-7)</a:t>
            </a:r>
            <a:r>
              <a:rPr lang="en-US" sz="1800" baseline="90000" dirty="0" smtClean="0">
                <a:solidFill>
                  <a:schemeClr val="accent6">
                    <a:lumMod val="50000"/>
                  </a:schemeClr>
                </a:solidFill>
                <a:cs typeface="Arial" pitchFamily="34" charset="0"/>
              </a:rPr>
              <a:t> </a:t>
            </a:r>
            <a:r>
              <a:rPr lang="en-US" sz="1800" dirty="0" smtClean="0">
                <a:solidFill>
                  <a:schemeClr val="accent6">
                    <a:lumMod val="50000"/>
                  </a:schemeClr>
                </a:solidFill>
                <a:cs typeface="Arial" pitchFamily="34" charset="0"/>
              </a:rPr>
              <a:t>6 even if he lives a thousand years twice—but has not seen goodness. Do not all go to one place?  7 All the labor of man is for his mouth, And yet the </a:t>
            </a:r>
            <a:r>
              <a:rPr lang="en-US" sz="1800" b="1" u="sng" dirty="0" smtClean="0">
                <a:solidFill>
                  <a:schemeClr val="accent6">
                    <a:lumMod val="50000"/>
                  </a:schemeClr>
                </a:solidFill>
                <a:cs typeface="Arial" pitchFamily="34" charset="0"/>
              </a:rPr>
              <a:t>soul is not satisfied</a:t>
            </a:r>
            <a:r>
              <a:rPr lang="en-US" sz="1800" dirty="0" smtClean="0">
                <a:solidFill>
                  <a:schemeClr val="accent6">
                    <a:lumMod val="50000"/>
                  </a:schemeClr>
                </a:solidFill>
                <a:cs typeface="Arial" pitchFamily="34" charset="0"/>
              </a:rPr>
              <a:t>.</a:t>
            </a:r>
            <a:br>
              <a:rPr lang="en-US" sz="1800" dirty="0" smtClean="0">
                <a:solidFill>
                  <a:schemeClr val="accent6">
                    <a:lumMod val="50000"/>
                  </a:schemeClr>
                </a:solidFill>
                <a:cs typeface="Arial" pitchFamily="34" charset="0"/>
              </a:rPr>
            </a:br>
            <a:endParaRPr lang="en-US" sz="1800" dirty="0" smtClean="0">
              <a:solidFill>
                <a:schemeClr val="accent6">
                  <a:lumMod val="50000"/>
                </a:schemeClr>
              </a:solidFill>
              <a:cs typeface="Arial" pitchFamily="34" charset="0"/>
            </a:endParaRPr>
          </a:p>
          <a:p>
            <a:pPr lvl="0"/>
            <a:r>
              <a:rPr lang="en-US" sz="1800" b="1" dirty="0" smtClean="0">
                <a:solidFill>
                  <a:schemeClr val="accent6">
                    <a:lumMod val="50000"/>
                  </a:schemeClr>
                </a:solidFill>
                <a:cs typeface="Arial" pitchFamily="34" charset="0"/>
              </a:rPr>
              <a:t>3. There is life after death:</a:t>
            </a:r>
          </a:p>
          <a:p>
            <a:r>
              <a:rPr lang="en-US" sz="1800" baseline="30000" dirty="0" smtClean="0">
                <a:solidFill>
                  <a:schemeClr val="accent6">
                    <a:lumMod val="50000"/>
                  </a:schemeClr>
                </a:solidFill>
                <a:cs typeface="Arial" pitchFamily="34" charset="0"/>
              </a:rPr>
              <a:t>(</a:t>
            </a:r>
            <a:r>
              <a:rPr lang="en-US" sz="1800" baseline="30000" dirty="0" err="1" smtClean="0">
                <a:solidFill>
                  <a:schemeClr val="accent6">
                    <a:lumMod val="50000"/>
                  </a:schemeClr>
                </a:solidFill>
                <a:cs typeface="Arial" pitchFamily="34" charset="0"/>
              </a:rPr>
              <a:t>Ecc</a:t>
            </a:r>
            <a:r>
              <a:rPr lang="en-US" sz="1800" baseline="30000" dirty="0" smtClean="0">
                <a:solidFill>
                  <a:schemeClr val="accent6">
                    <a:lumMod val="50000"/>
                  </a:schemeClr>
                </a:solidFill>
                <a:cs typeface="Arial" pitchFamily="34" charset="0"/>
              </a:rPr>
              <a:t> 6:12)</a:t>
            </a:r>
            <a:r>
              <a:rPr lang="en-US" sz="1800" dirty="0" smtClean="0">
                <a:solidFill>
                  <a:schemeClr val="accent6">
                    <a:lumMod val="50000"/>
                  </a:schemeClr>
                </a:solidFill>
                <a:cs typeface="Arial" pitchFamily="34" charset="0"/>
              </a:rPr>
              <a:t> For who knows what is good for man in life, all the days of his vain life which he passes like a shadow? Who can tell a man </a:t>
            </a:r>
            <a:r>
              <a:rPr lang="en-US" sz="1800" b="1" u="sng" dirty="0" smtClean="0">
                <a:solidFill>
                  <a:schemeClr val="accent6">
                    <a:lumMod val="50000"/>
                  </a:schemeClr>
                </a:solidFill>
                <a:cs typeface="Arial" pitchFamily="34" charset="0"/>
              </a:rPr>
              <a:t>what will happen after him under the sun</a:t>
            </a:r>
            <a:r>
              <a:rPr lang="en-US" sz="1800" dirty="0" smtClean="0">
                <a:solidFill>
                  <a:schemeClr val="accent6">
                    <a:lumMod val="50000"/>
                  </a:schemeClr>
                </a:solidFill>
                <a:cs typeface="Arial" pitchFamily="34" charset="0"/>
              </a:rPr>
              <a:t>?</a:t>
            </a:r>
          </a:p>
          <a:p>
            <a:endParaRPr lang="en-US" sz="1800" dirty="0" smtClean="0">
              <a:solidFill>
                <a:schemeClr val="accent6">
                  <a:lumMod val="50000"/>
                </a:schemeClr>
              </a:solidFill>
              <a:cs typeface="Arial" pitchFamily="34" charset="0"/>
            </a:endParaRPr>
          </a:p>
          <a:p>
            <a:endParaRPr lang="en-US" sz="1400" dirty="0" smtClean="0">
              <a:solidFill>
                <a:schemeClr val="accent6">
                  <a:lumMod val="50000"/>
                </a:schemeClr>
              </a:solidFill>
              <a:cs typeface="Arial" pitchFamily="34" charset="0"/>
            </a:endParaRPr>
          </a:p>
          <a:p>
            <a:endParaRPr lang="en-US" dirty="0">
              <a:solidFill>
                <a:schemeClr val="accent6">
                  <a:lumMod val="50000"/>
                </a:schemeClr>
              </a:solidFill>
              <a:cs typeface="Arial" pitchFamily="34" charset="0"/>
            </a:endParaRPr>
          </a:p>
        </p:txBody>
      </p:sp>
      <p:pic>
        <p:nvPicPr>
          <p:cNvPr id="46082" name="Picture 2"/>
          <p:cNvPicPr>
            <a:picLocks noChangeAspect="1" noChangeArrowheads="1"/>
          </p:cNvPicPr>
          <p:nvPr/>
        </p:nvPicPr>
        <p:blipFill>
          <a:blip r:embed="rId3" cstate="print"/>
          <a:srcRect/>
          <a:stretch>
            <a:fillRect/>
          </a:stretch>
        </p:blipFill>
        <p:spPr bwMode="auto">
          <a:xfrm>
            <a:off x="7315200" y="533400"/>
            <a:ext cx="1348587" cy="22860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20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20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2000"/>
                                        <p:tgtEl>
                                          <p:spTgt spid="12">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12">
                                            <p:txEl>
                                              <p:pRg st="3" end="3"/>
                                            </p:txEl>
                                          </p:spTgt>
                                        </p:tgtEl>
                                        <p:attrNameLst>
                                          <p:attrName>style.visibility</p:attrName>
                                        </p:attrNameLst>
                                      </p:cBhvr>
                                      <p:to>
                                        <p:strVal val="visible"/>
                                      </p:to>
                                    </p:set>
                                    <p:animEffect transition="in" filter="fade">
                                      <p:cBhvr>
                                        <p:cTn id="20" dur="20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4150" name="Rectangle 6"/>
          <p:cNvSpPr>
            <a:spLocks noChangeArrowheads="1"/>
          </p:cNvSpPr>
          <p:nvPr/>
        </p:nvSpPr>
        <p:spPr bwMode="auto">
          <a:xfrm>
            <a:off x="1143000" y="609600"/>
            <a:ext cx="7772400" cy="838200"/>
          </a:xfrm>
          <a:prstGeom prst="rect">
            <a:avLst/>
          </a:prstGeom>
          <a:noFill/>
          <a:ln w="9525">
            <a:noFill/>
            <a:miter lim="800000"/>
            <a:headEnd/>
            <a:tailEnd/>
          </a:ln>
        </p:spPr>
        <p:txBody>
          <a:bodyPr anchor="ctr"/>
          <a:lstStyle/>
          <a:p>
            <a:pPr algn="ctr"/>
            <a:r>
              <a:rPr lang="en-US" sz="4800" dirty="0" smtClean="0">
                <a:solidFill>
                  <a:srgbClr val="663300"/>
                </a:solidFill>
                <a:latin typeface="Times New Roman" pitchFamily="18" charset="0"/>
              </a:rPr>
              <a:t> </a:t>
            </a:r>
            <a:endParaRPr lang="en-US" sz="4800" dirty="0">
              <a:solidFill>
                <a:srgbClr val="663300"/>
              </a:solidFill>
              <a:latin typeface="Times New Roman" pitchFamily="18" charset="0"/>
            </a:endParaRPr>
          </a:p>
        </p:txBody>
      </p:sp>
      <p:sp>
        <p:nvSpPr>
          <p:cNvPr id="4" name="Rectangle 2"/>
          <p:cNvSpPr>
            <a:spLocks noGrp="1" noChangeArrowheads="1"/>
          </p:cNvSpPr>
          <p:nvPr>
            <p:ph type="title"/>
          </p:nvPr>
        </p:nvSpPr>
        <p:spPr>
          <a:xfrm>
            <a:off x="4038600" y="609600"/>
            <a:ext cx="4419600" cy="609600"/>
          </a:xfrm>
        </p:spPr>
        <p:txBody>
          <a:bodyPr>
            <a:normAutofit fontScale="90000"/>
          </a:bodyPr>
          <a:lstStyle/>
          <a:p>
            <a:pPr algn="ctr" fontAlgn="auto">
              <a:spcAft>
                <a:spcPts val="0"/>
              </a:spcAft>
              <a:defRPr/>
            </a:pPr>
            <a:r>
              <a:rPr lang="en-US" sz="4800" dirty="0" smtClean="0">
                <a:solidFill>
                  <a:srgbClr val="663300"/>
                </a:solidFill>
                <a:latin typeface="Times New Roman" pitchFamily="18" charset="0"/>
              </a:rPr>
              <a:t>Ecclesiastes 5-6</a:t>
            </a:r>
            <a:endParaRPr lang="en-US" sz="4800" dirty="0">
              <a:solidFill>
                <a:srgbClr val="663300"/>
              </a:solidFill>
              <a:latin typeface="Times New Roman" pitchFamily="18" charset="0"/>
            </a:endParaRPr>
          </a:p>
        </p:txBody>
      </p:sp>
      <p:sp>
        <p:nvSpPr>
          <p:cNvPr id="6" name="Rectangle 5"/>
          <p:cNvSpPr/>
          <p:nvPr/>
        </p:nvSpPr>
        <p:spPr>
          <a:xfrm>
            <a:off x="685800" y="1524000"/>
            <a:ext cx="7391400" cy="1569660"/>
          </a:xfrm>
          <a:prstGeom prst="rect">
            <a:avLst/>
          </a:prstGeom>
        </p:spPr>
        <p:txBody>
          <a:bodyPr wrap="square">
            <a:spAutoFit/>
          </a:bodyPr>
          <a:lstStyle/>
          <a:p>
            <a:r>
              <a:rPr lang="en-US" b="1" dirty="0" smtClean="0">
                <a:solidFill>
                  <a:srgbClr val="663300"/>
                </a:solidFill>
                <a:effectLst>
                  <a:outerShdw blurRad="53975" dist="22860" dir="5400000" algn="tl" rotWithShape="0">
                    <a:srgbClr val="000000">
                      <a:alpha val="55000"/>
                    </a:srgbClr>
                  </a:outerShdw>
                </a:effectLst>
                <a:latin typeface="Times New Roman" pitchFamily="18" charset="0"/>
                <a:ea typeface="+mj-ea"/>
                <a:cs typeface="+mj-cs"/>
              </a:rPr>
              <a:t>Practice;…</a:t>
            </a:r>
          </a:p>
          <a:p>
            <a:r>
              <a:rPr lang="en-US" b="1" dirty="0" smtClean="0">
                <a:solidFill>
                  <a:srgbClr val="663300"/>
                </a:solidFill>
                <a:effectLst>
                  <a:outerShdw blurRad="53975" dist="22860" dir="5400000" algn="tl" rotWithShape="0">
                    <a:srgbClr val="000000">
                      <a:alpha val="55000"/>
                    </a:srgbClr>
                  </a:outerShdw>
                </a:effectLst>
                <a:latin typeface="Times New Roman" pitchFamily="18" charset="0"/>
                <a:ea typeface="+mj-ea"/>
                <a:cs typeface="+mj-cs"/>
              </a:rPr>
              <a:t>Take one person who is difficult for you &amp; do one thing that will give him/her a glimpse of God’s love</a:t>
            </a:r>
            <a:endParaRPr lang="en-US" dirty="0" smtClean="0">
              <a:solidFill>
                <a:schemeClr val="accent6">
                  <a:lumMod val="50000"/>
                </a:schemeClr>
              </a:solidFill>
            </a:endParaRPr>
          </a:p>
          <a:p>
            <a:endParaRPr lang="en-US" b="1" dirty="0" smtClean="0">
              <a:solidFill>
                <a:srgbClr val="663300"/>
              </a:solidFill>
              <a:effectLst>
                <a:outerShdw blurRad="53975" dist="22860" dir="5400000" algn="tl" rotWithShape="0">
                  <a:srgbClr val="000000">
                    <a:alpha val="55000"/>
                  </a:srgbClr>
                </a:outerShdw>
              </a:effectLst>
              <a:latin typeface="Times New Roman" pitchFamily="18" charset="0"/>
              <a:ea typeface="+mj-ea"/>
              <a:cs typeface="+mj-cs"/>
            </a:endParaRP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4150" name="Rectangle 6"/>
          <p:cNvSpPr>
            <a:spLocks noChangeArrowheads="1"/>
          </p:cNvSpPr>
          <p:nvPr/>
        </p:nvSpPr>
        <p:spPr bwMode="auto">
          <a:xfrm>
            <a:off x="1143000" y="609600"/>
            <a:ext cx="7772400" cy="838200"/>
          </a:xfrm>
          <a:prstGeom prst="rect">
            <a:avLst/>
          </a:prstGeom>
          <a:noFill/>
          <a:ln w="9525">
            <a:noFill/>
            <a:miter lim="800000"/>
            <a:headEnd/>
            <a:tailEnd/>
          </a:ln>
        </p:spPr>
        <p:txBody>
          <a:bodyPr anchor="ctr"/>
          <a:lstStyle/>
          <a:p>
            <a:pPr algn="ctr"/>
            <a:r>
              <a:rPr lang="en-US" sz="4800" dirty="0" smtClean="0">
                <a:solidFill>
                  <a:srgbClr val="663300"/>
                </a:solidFill>
                <a:latin typeface="Times New Roman" pitchFamily="18" charset="0"/>
              </a:rPr>
              <a:t> </a:t>
            </a:r>
            <a:endParaRPr lang="en-US" sz="4800" dirty="0">
              <a:solidFill>
                <a:srgbClr val="663300"/>
              </a:solidFill>
              <a:latin typeface="Times New Roman" pitchFamily="18" charset="0"/>
            </a:endParaRPr>
          </a:p>
        </p:txBody>
      </p:sp>
      <p:sp>
        <p:nvSpPr>
          <p:cNvPr id="4" name="Rectangle 2"/>
          <p:cNvSpPr>
            <a:spLocks noGrp="1" noChangeArrowheads="1"/>
          </p:cNvSpPr>
          <p:nvPr>
            <p:ph type="title"/>
          </p:nvPr>
        </p:nvSpPr>
        <p:spPr>
          <a:xfrm>
            <a:off x="4038600" y="609600"/>
            <a:ext cx="4419600" cy="609600"/>
          </a:xfrm>
        </p:spPr>
        <p:txBody>
          <a:bodyPr>
            <a:normAutofit fontScale="90000"/>
          </a:bodyPr>
          <a:lstStyle/>
          <a:p>
            <a:pPr algn="ctr" fontAlgn="auto">
              <a:spcAft>
                <a:spcPts val="0"/>
              </a:spcAft>
              <a:defRPr/>
            </a:pPr>
            <a:r>
              <a:rPr lang="en-US" sz="4800" dirty="0" smtClean="0">
                <a:solidFill>
                  <a:srgbClr val="663300"/>
                </a:solidFill>
                <a:latin typeface="Times New Roman" pitchFamily="18" charset="0"/>
              </a:rPr>
              <a:t>Ecclesiastes 5-6</a:t>
            </a:r>
            <a:endParaRPr lang="en-US" sz="4800" dirty="0">
              <a:solidFill>
                <a:srgbClr val="663300"/>
              </a:solidFill>
              <a:latin typeface="Times New Roman" pitchFamily="18" charset="0"/>
            </a:endParaRPr>
          </a:p>
        </p:txBody>
      </p:sp>
      <p:sp>
        <p:nvSpPr>
          <p:cNvPr id="6" name="Rectangle 5"/>
          <p:cNvSpPr/>
          <p:nvPr/>
        </p:nvSpPr>
        <p:spPr>
          <a:xfrm>
            <a:off x="838200" y="1905000"/>
            <a:ext cx="7391400" cy="1384995"/>
          </a:xfrm>
          <a:prstGeom prst="rect">
            <a:avLst/>
          </a:prstGeom>
        </p:spPr>
        <p:txBody>
          <a:bodyPr wrap="square">
            <a:spAutoFit/>
          </a:bodyPr>
          <a:lstStyle/>
          <a:p>
            <a:r>
              <a:rPr lang="en-US" sz="2000" b="1" baseline="30000" dirty="0" smtClean="0">
                <a:solidFill>
                  <a:schemeClr val="accent6">
                    <a:lumMod val="50000"/>
                  </a:schemeClr>
                </a:solidFill>
              </a:rPr>
              <a:t>(Mat 5:44)</a:t>
            </a:r>
            <a:r>
              <a:rPr lang="en-US" sz="2000" dirty="0" smtClean="0">
                <a:solidFill>
                  <a:schemeClr val="accent6">
                    <a:lumMod val="50000"/>
                  </a:schemeClr>
                </a:solidFill>
              </a:rPr>
              <a:t> “But I say to you, love your enemies, bless those who curse you, do good to those who hate you, and pray for those who spitefully use you and persecute you”</a:t>
            </a:r>
          </a:p>
          <a:p>
            <a:endParaRPr lang="en-US" b="1" dirty="0" smtClean="0">
              <a:solidFill>
                <a:srgbClr val="663300"/>
              </a:solidFill>
              <a:effectLst>
                <a:outerShdw blurRad="53975" dist="22860" dir="5400000" algn="tl" rotWithShape="0">
                  <a:srgbClr val="000000">
                    <a:alpha val="55000"/>
                  </a:srgbClr>
                </a:outerShdw>
              </a:effectLst>
              <a:latin typeface="Times New Roman" pitchFamily="18" charset="0"/>
              <a:ea typeface="+mj-ea"/>
              <a:cs typeface="+mj-cs"/>
            </a:endParaRPr>
          </a:p>
        </p:txBody>
      </p:sp>
      <p:sp>
        <p:nvSpPr>
          <p:cNvPr id="5" name="Rectangle 4"/>
          <p:cNvSpPr/>
          <p:nvPr/>
        </p:nvSpPr>
        <p:spPr>
          <a:xfrm>
            <a:off x="1219200" y="3124200"/>
            <a:ext cx="6705600" cy="830997"/>
          </a:xfrm>
          <a:prstGeom prst="rect">
            <a:avLst/>
          </a:prstGeom>
        </p:spPr>
        <p:txBody>
          <a:bodyPr wrap="square">
            <a:spAutoFit/>
          </a:bodyPr>
          <a:lstStyle/>
          <a:p>
            <a:r>
              <a:rPr lang="en-US" b="1" dirty="0" smtClean="0">
                <a:solidFill>
                  <a:srgbClr val="663300"/>
                </a:solidFill>
                <a:effectLst>
                  <a:outerShdw blurRad="53975" dist="22860" dir="5400000" algn="tl" rotWithShape="0">
                    <a:srgbClr val="000000">
                      <a:alpha val="55000"/>
                    </a:srgbClr>
                  </a:outerShdw>
                </a:effectLst>
                <a:latin typeface="Times New Roman" pitchFamily="18" charset="0"/>
              </a:rPr>
              <a:t>This is what makes us Christians different from others;…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762000" y="3657600"/>
            <a:ext cx="7772400" cy="1600200"/>
          </a:xfrm>
        </p:spPr>
        <p:txBody>
          <a:bodyPr>
            <a:normAutofit fontScale="90000"/>
          </a:bodyPr>
          <a:lstStyle/>
          <a:p>
            <a:pPr algn="ctr" fontAlgn="auto">
              <a:spcAft>
                <a:spcPts val="0"/>
              </a:spcAft>
              <a:buSzPct val="60000"/>
              <a:buFont typeface="Wingdings" pitchFamily="2" charset="2"/>
              <a:buChar char="v"/>
              <a:defRPr/>
            </a:pPr>
            <a:r>
              <a:rPr lang="en-US" sz="2400" dirty="0">
                <a:solidFill>
                  <a:srgbClr val="663300"/>
                </a:solidFill>
                <a:effectLst>
                  <a:outerShdw blurRad="38100" dist="38100" dir="2700000" algn="tl">
                    <a:srgbClr val="000000"/>
                  </a:outerShdw>
                </a:effectLst>
                <a:latin typeface="FrizQuadrata BT" charset="0"/>
              </a:rPr>
              <a:t> May the blessings of St. Mary , </a:t>
            </a:r>
            <a:r>
              <a:rPr lang="en-US" sz="2400" dirty="0" smtClean="0">
                <a:solidFill>
                  <a:srgbClr val="663300"/>
                </a:solidFill>
                <a:effectLst>
                  <a:outerShdw blurRad="38100" dist="38100" dir="2700000" algn="tl">
                    <a:srgbClr val="000000"/>
                  </a:outerShdw>
                </a:effectLst>
                <a:latin typeface="FrizQuadrata BT" charset="0"/>
              </a:rPr>
              <a:t>Archangel Michael, </a:t>
            </a:r>
            <a:br>
              <a:rPr lang="en-US" sz="2400" dirty="0" smtClean="0">
                <a:solidFill>
                  <a:srgbClr val="663300"/>
                </a:solidFill>
                <a:effectLst>
                  <a:outerShdw blurRad="38100" dist="38100" dir="2700000" algn="tl">
                    <a:srgbClr val="000000"/>
                  </a:outerShdw>
                </a:effectLst>
                <a:latin typeface="FrizQuadrata BT" charset="0"/>
              </a:rPr>
            </a:br>
            <a:r>
              <a:rPr lang="en-US" sz="2400" dirty="0" smtClean="0">
                <a:solidFill>
                  <a:srgbClr val="663300"/>
                </a:solidFill>
                <a:effectLst>
                  <a:outerShdw blurRad="38100" dist="38100" dir="2700000" algn="tl">
                    <a:srgbClr val="000000"/>
                  </a:outerShdw>
                </a:effectLst>
                <a:latin typeface="FrizQuadrata BT" charset="0"/>
              </a:rPr>
              <a:t> St. Anthony, St</a:t>
            </a:r>
            <a:r>
              <a:rPr lang="en-US" sz="2400" dirty="0">
                <a:solidFill>
                  <a:srgbClr val="663300"/>
                </a:solidFill>
                <a:effectLst>
                  <a:outerShdw blurRad="38100" dist="38100" dir="2700000" algn="tl">
                    <a:srgbClr val="000000"/>
                  </a:outerShdw>
                </a:effectLst>
                <a:latin typeface="FrizQuadrata BT" charset="0"/>
              </a:rPr>
              <a:t>. Paul the Hermit, </a:t>
            </a:r>
            <a:r>
              <a:rPr lang="en-US" sz="2400" dirty="0" smtClean="0">
                <a:solidFill>
                  <a:srgbClr val="663300"/>
                </a:solidFill>
                <a:effectLst>
                  <a:outerShdw blurRad="38100" dist="38100" dir="2700000" algn="tl">
                    <a:srgbClr val="000000"/>
                  </a:outerShdw>
                </a:effectLst>
                <a:latin typeface="FrizQuadrata BT" charset="0"/>
              </a:rPr>
              <a:t>St. George, all </a:t>
            </a:r>
            <a:r>
              <a:rPr lang="en-US" sz="2400" dirty="0">
                <a:solidFill>
                  <a:srgbClr val="663300"/>
                </a:solidFill>
                <a:effectLst>
                  <a:outerShdw blurRad="38100" dist="38100" dir="2700000" algn="tl">
                    <a:srgbClr val="000000"/>
                  </a:outerShdw>
                </a:effectLst>
                <a:latin typeface="FrizQuadrata BT" charset="0"/>
              </a:rPr>
              <a:t>the Saints and </a:t>
            </a:r>
            <a:r>
              <a:rPr lang="en-US" sz="2400" dirty="0" smtClean="0">
                <a:solidFill>
                  <a:srgbClr val="663300"/>
                </a:solidFill>
                <a:effectLst>
                  <a:outerShdw blurRad="38100" dist="38100" dir="2700000" algn="tl">
                    <a:srgbClr val="000000"/>
                  </a:outerShdw>
                </a:effectLst>
                <a:latin typeface="FrizQuadrata BT" charset="0"/>
              </a:rPr>
              <a:t>all the </a:t>
            </a:r>
            <a:r>
              <a:rPr lang="en-US" sz="2400" dirty="0">
                <a:solidFill>
                  <a:srgbClr val="663300"/>
                </a:solidFill>
                <a:effectLst>
                  <a:outerShdw blurRad="38100" dist="38100" dir="2700000" algn="tl">
                    <a:srgbClr val="000000"/>
                  </a:outerShdw>
                </a:effectLst>
                <a:latin typeface="FrizQuadrata BT" charset="0"/>
              </a:rPr>
              <a:t>martyrs be with us all. Amen</a:t>
            </a:r>
            <a:br>
              <a:rPr lang="en-US" sz="2400" dirty="0">
                <a:solidFill>
                  <a:srgbClr val="663300"/>
                </a:solidFill>
                <a:effectLst>
                  <a:outerShdw blurRad="38100" dist="38100" dir="2700000" algn="tl">
                    <a:srgbClr val="000000"/>
                  </a:outerShdw>
                </a:effectLst>
                <a:latin typeface="FrizQuadrata BT" charset="0"/>
              </a:rPr>
            </a:br>
            <a:endParaRPr lang="en-US" dirty="0">
              <a:solidFill>
                <a:schemeClr val="accent1">
                  <a:tint val="88000"/>
                  <a:satMod val="150000"/>
                </a:schemeClr>
              </a:solidFill>
            </a:endParaRPr>
          </a:p>
        </p:txBody>
      </p:sp>
      <p:pic>
        <p:nvPicPr>
          <p:cNvPr id="25603" name="Picture 5"/>
          <p:cNvPicPr>
            <a:picLocks noChangeAspect="1" noChangeArrowheads="1"/>
          </p:cNvPicPr>
          <p:nvPr/>
        </p:nvPicPr>
        <p:blipFill>
          <a:blip r:embed="rId3" cstate="print"/>
          <a:srcRect/>
          <a:stretch>
            <a:fillRect/>
          </a:stretch>
        </p:blipFill>
        <p:spPr bwMode="ltGray">
          <a:xfrm>
            <a:off x="2590800" y="904496"/>
            <a:ext cx="3733800" cy="276187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pect">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3510</TotalTime>
  <Words>925</Words>
  <Application>Microsoft Office PowerPoint</Application>
  <PresentationFormat>On-screen Show (4:3)</PresentationFormat>
  <Paragraphs>110</Paragraphs>
  <Slides>18</Slides>
  <Notes>18</Notes>
  <HiddenSlides>1</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Aspect</vt:lpstr>
      <vt:lpstr>Ecclesiastes Chapters 5-6</vt:lpstr>
      <vt:lpstr>Slide 2</vt:lpstr>
      <vt:lpstr>Ecclesiastes</vt:lpstr>
      <vt:lpstr>Various Responses when you read this book</vt:lpstr>
      <vt:lpstr>Various Responses when you read this book</vt:lpstr>
      <vt:lpstr>A Theme of Joy in Ecclesiastes!</vt:lpstr>
      <vt:lpstr>Ecclesiastes 5</vt:lpstr>
      <vt:lpstr>1. Let us go to the house of the Lord</vt:lpstr>
      <vt:lpstr>2. Let us listen</vt:lpstr>
      <vt:lpstr>2. Let us listen more</vt:lpstr>
      <vt:lpstr>3. Let us speak or read wisely</vt:lpstr>
      <vt:lpstr>4. Happiness in Ecclesiastes!</vt:lpstr>
      <vt:lpstr>5. Seriousness in Vows</vt:lpstr>
      <vt:lpstr>6. Vanity of Gain and Honor</vt:lpstr>
      <vt:lpstr>Ecclesiastes Chapter 6</vt:lpstr>
      <vt:lpstr>Ecclesiastes 5-6</vt:lpstr>
      <vt:lpstr>Ecclesiastes 5-6</vt:lpstr>
      <vt:lpstr> May the blessings of St. Mary , Archangel Michael,   St. Anthony, St. Paul the Hermit, St. George, all the Saints and all the martyrs be with us all. Amen </vt:lpstr>
    </vt:vector>
  </TitlesOfParts>
  <Company>Schlumberger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SLB</dc:creator>
  <cp:lastModifiedBy>Gerges Gad</cp:lastModifiedBy>
  <cp:revision>290</cp:revision>
  <dcterms:created xsi:type="dcterms:W3CDTF">2005-06-14T03:40:48Z</dcterms:created>
  <dcterms:modified xsi:type="dcterms:W3CDTF">2010-03-12T00:24:37Z</dcterms:modified>
</cp:coreProperties>
</file>